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80" r:id="rId2"/>
    <p:sldId id="470" r:id="rId3"/>
    <p:sldId id="491" r:id="rId4"/>
    <p:sldId id="494" r:id="rId5"/>
    <p:sldId id="492" r:id="rId6"/>
    <p:sldId id="493" r:id="rId7"/>
    <p:sldId id="495" r:id="rId8"/>
    <p:sldId id="497" r:id="rId9"/>
    <p:sldId id="499" r:id="rId10"/>
    <p:sldId id="509" r:id="rId11"/>
    <p:sldId id="510" r:id="rId12"/>
    <p:sldId id="511" r:id="rId13"/>
    <p:sldId id="500" r:id="rId14"/>
    <p:sldId id="501" r:id="rId15"/>
    <p:sldId id="502" r:id="rId16"/>
    <p:sldId id="504" r:id="rId17"/>
    <p:sldId id="503" r:id="rId18"/>
    <p:sldId id="522" r:id="rId19"/>
    <p:sldId id="505" r:id="rId20"/>
    <p:sldId id="506" r:id="rId21"/>
    <p:sldId id="508" r:id="rId22"/>
    <p:sldId id="512" r:id="rId23"/>
    <p:sldId id="519" r:id="rId24"/>
    <p:sldId id="513" r:id="rId25"/>
    <p:sldId id="520" r:id="rId26"/>
    <p:sldId id="521" r:id="rId27"/>
    <p:sldId id="518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czak Zuzanna" initials="AZ" lastIdx="5" clrIdx="0">
    <p:extLst>
      <p:ext uri="{19B8F6BF-5375-455C-9EA6-DF929625EA0E}">
        <p15:presenceInfo xmlns:p15="http://schemas.microsoft.com/office/powerpoint/2012/main" userId="S-1-5-21-3246766338-3755393511-991053598-367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60541" autoAdjust="0"/>
  </p:normalViewPr>
  <p:slideViewPr>
    <p:cSldViewPr snapToGrid="0">
      <p:cViewPr varScale="1">
        <p:scale>
          <a:sx n="40" d="100"/>
          <a:sy n="40" d="100"/>
        </p:scale>
        <p:origin x="16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9C3C0D-19EE-4130-9B06-9A4E58EA76A2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0AC408F3-D9B1-4B46-940C-D31AEDDFB19F}">
      <dgm:prSet/>
      <dgm:spPr/>
      <dgm:t>
        <a:bodyPr/>
        <a:lstStyle/>
        <a:p>
          <a:r>
            <a:rPr lang="pl-PL" dirty="0"/>
            <a:t>Cele dyrektywy / ustawy</a:t>
          </a:r>
        </a:p>
      </dgm:t>
    </dgm:pt>
    <dgm:pt modelId="{8C08FE57-2BEC-4316-B85D-DF5DA003899A}" type="parTrans" cxnId="{35EF54A0-7F3E-4A15-A939-17237611F025}">
      <dgm:prSet/>
      <dgm:spPr/>
      <dgm:t>
        <a:bodyPr/>
        <a:lstStyle/>
        <a:p>
          <a:endParaRPr lang="pl-PL"/>
        </a:p>
      </dgm:t>
    </dgm:pt>
    <dgm:pt modelId="{B771A039-0E59-4B56-BFEE-426459094681}" type="sibTrans" cxnId="{35EF54A0-7F3E-4A15-A939-17237611F025}">
      <dgm:prSet/>
      <dgm:spPr/>
      <dgm:t>
        <a:bodyPr/>
        <a:lstStyle/>
        <a:p>
          <a:endParaRPr lang="pl-PL"/>
        </a:p>
      </dgm:t>
    </dgm:pt>
    <dgm:pt modelId="{B8E595C8-7A3A-4F3D-B73B-9ACFBABF995B}">
      <dgm:prSet/>
      <dgm:spPr/>
      <dgm:t>
        <a:bodyPr/>
        <a:lstStyle/>
        <a:p>
          <a:r>
            <a:rPr lang="pl-PL" dirty="0"/>
            <a:t>Prawa</a:t>
          </a:r>
        </a:p>
      </dgm:t>
    </dgm:pt>
    <dgm:pt modelId="{728C9D0A-A798-47D8-9248-96A2B93F0090}" type="parTrans" cxnId="{BA6B9A11-D5A5-416B-A919-044375A02F69}">
      <dgm:prSet/>
      <dgm:spPr/>
      <dgm:t>
        <a:bodyPr/>
        <a:lstStyle/>
        <a:p>
          <a:endParaRPr lang="pl-PL"/>
        </a:p>
      </dgm:t>
    </dgm:pt>
    <dgm:pt modelId="{6BFA17C0-5DC2-4C5B-B2CA-5BB29E2BB565}" type="sibTrans" cxnId="{BA6B9A11-D5A5-416B-A919-044375A02F69}">
      <dgm:prSet/>
      <dgm:spPr/>
      <dgm:t>
        <a:bodyPr/>
        <a:lstStyle/>
        <a:p>
          <a:endParaRPr lang="pl-PL"/>
        </a:p>
      </dgm:t>
    </dgm:pt>
    <dgm:pt modelId="{5000A25C-0E1F-46E5-9D19-398D4BAF3E59}">
      <dgm:prSet/>
      <dgm:spPr/>
      <dgm:t>
        <a:bodyPr/>
        <a:lstStyle/>
        <a:p>
          <a:r>
            <a:rPr lang="pl-PL" dirty="0"/>
            <a:t>Obowiązki</a:t>
          </a:r>
        </a:p>
      </dgm:t>
    </dgm:pt>
    <dgm:pt modelId="{7841B718-125C-43E0-889A-0A1319719D0C}" type="parTrans" cxnId="{BF63B2C5-7DE7-42A9-A55E-13BAF1AB9875}">
      <dgm:prSet/>
      <dgm:spPr/>
      <dgm:t>
        <a:bodyPr/>
        <a:lstStyle/>
        <a:p>
          <a:endParaRPr lang="pl-PL"/>
        </a:p>
      </dgm:t>
    </dgm:pt>
    <dgm:pt modelId="{014B48EC-A9E7-4DC8-96C2-D05570E6F20E}" type="sibTrans" cxnId="{BF63B2C5-7DE7-42A9-A55E-13BAF1AB9875}">
      <dgm:prSet/>
      <dgm:spPr/>
      <dgm:t>
        <a:bodyPr/>
        <a:lstStyle/>
        <a:p>
          <a:endParaRPr lang="pl-PL"/>
        </a:p>
      </dgm:t>
    </dgm:pt>
    <dgm:pt modelId="{392FE1AA-1F60-49F5-A956-1C3A8F6748D8}">
      <dgm:prSet/>
      <dgm:spPr/>
      <dgm:t>
        <a:bodyPr/>
        <a:lstStyle/>
        <a:p>
          <a:r>
            <a:rPr lang="pl-PL"/>
            <a:t>Prace nad polskim projektem ustawy</a:t>
          </a:r>
        </a:p>
      </dgm:t>
    </dgm:pt>
    <dgm:pt modelId="{8ABF58B3-1ABF-40CB-AB47-AA3F097E8C49}" type="parTrans" cxnId="{E780EC1D-578F-4999-BD4A-DD7BA98CBB25}">
      <dgm:prSet/>
      <dgm:spPr/>
      <dgm:t>
        <a:bodyPr/>
        <a:lstStyle/>
        <a:p>
          <a:endParaRPr lang="pl-PL"/>
        </a:p>
      </dgm:t>
    </dgm:pt>
    <dgm:pt modelId="{DF41B6EA-DA24-43CB-82BE-5069C01B9BFF}" type="sibTrans" cxnId="{E780EC1D-578F-4999-BD4A-DD7BA98CBB25}">
      <dgm:prSet/>
      <dgm:spPr/>
      <dgm:t>
        <a:bodyPr/>
        <a:lstStyle/>
        <a:p>
          <a:endParaRPr lang="pl-PL"/>
        </a:p>
      </dgm:t>
    </dgm:pt>
    <dgm:pt modelId="{479D3ECB-BD01-4EB4-83F8-9D3A2343E34C}">
      <dgm:prSet/>
      <dgm:spPr/>
      <dgm:t>
        <a:bodyPr/>
        <a:lstStyle/>
        <a:p>
          <a:r>
            <a:rPr lang="pl-PL" dirty="0"/>
            <a:t>Uwagi i komentarze do projektu ustawy</a:t>
          </a:r>
        </a:p>
      </dgm:t>
    </dgm:pt>
    <dgm:pt modelId="{FD5F0077-6BD2-45DD-8F9D-00B141ECF408}" type="parTrans" cxnId="{505CB5E6-40ED-416F-A45D-E90A7FAC6418}">
      <dgm:prSet/>
      <dgm:spPr/>
      <dgm:t>
        <a:bodyPr/>
        <a:lstStyle/>
        <a:p>
          <a:endParaRPr lang="pl-PL"/>
        </a:p>
      </dgm:t>
    </dgm:pt>
    <dgm:pt modelId="{C3929670-1879-400E-96C0-BA2A24D21749}" type="sibTrans" cxnId="{505CB5E6-40ED-416F-A45D-E90A7FAC6418}">
      <dgm:prSet/>
      <dgm:spPr/>
      <dgm:t>
        <a:bodyPr/>
        <a:lstStyle/>
        <a:p>
          <a:endParaRPr lang="pl-PL"/>
        </a:p>
      </dgm:t>
    </dgm:pt>
    <dgm:pt modelId="{A4CA5585-6BBD-4165-9D49-86127EBE40A6}" type="pres">
      <dgm:prSet presAssocID="{B49C3C0D-19EE-4130-9B06-9A4E58EA76A2}" presName="linearFlow" presStyleCnt="0">
        <dgm:presLayoutVars>
          <dgm:dir/>
          <dgm:resizeHandles val="exact"/>
        </dgm:presLayoutVars>
      </dgm:prSet>
      <dgm:spPr/>
    </dgm:pt>
    <dgm:pt modelId="{838D412E-83C8-414D-B067-5D34370174C0}" type="pres">
      <dgm:prSet presAssocID="{0AC408F3-D9B1-4B46-940C-D31AEDDFB19F}" presName="composite" presStyleCnt="0"/>
      <dgm:spPr/>
    </dgm:pt>
    <dgm:pt modelId="{69797D99-148A-4C2A-967C-916A381DA25C}" type="pres">
      <dgm:prSet presAssocID="{0AC408F3-D9B1-4B46-940C-D31AEDDFB19F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wszechny dostęp z wypełnieniem pełnym"/>
        </a:ext>
      </dgm:extLst>
    </dgm:pt>
    <dgm:pt modelId="{645ED6CA-AA08-4E98-A039-FC5F1228CD17}" type="pres">
      <dgm:prSet presAssocID="{0AC408F3-D9B1-4B46-940C-D31AEDDFB19F}" presName="txShp" presStyleLbl="node1" presStyleIdx="0" presStyleCnt="5">
        <dgm:presLayoutVars>
          <dgm:bulletEnabled val="1"/>
        </dgm:presLayoutVars>
      </dgm:prSet>
      <dgm:spPr/>
    </dgm:pt>
    <dgm:pt modelId="{79AEAFEE-6630-44CD-95B2-EEEA0FA7EB3C}" type="pres">
      <dgm:prSet presAssocID="{B771A039-0E59-4B56-BFEE-426459094681}" presName="spacing" presStyleCnt="0"/>
      <dgm:spPr/>
    </dgm:pt>
    <dgm:pt modelId="{ACB62284-2DAB-4052-B14F-3DD2037BF0A7}" type="pres">
      <dgm:prSet presAssocID="{B8E595C8-7A3A-4F3D-B73B-9ACFBABF995B}" presName="composite" presStyleCnt="0"/>
      <dgm:spPr/>
    </dgm:pt>
    <dgm:pt modelId="{C23EA449-D400-4997-9F00-08C64207AFB3}" type="pres">
      <dgm:prSet presAssocID="{B8E595C8-7A3A-4F3D-B73B-9ACFBABF995B}" presName="imgShp" presStyleLbl="f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zwój biznesu z wypełnieniem pełnym"/>
        </a:ext>
      </dgm:extLst>
    </dgm:pt>
    <dgm:pt modelId="{8C4B09A5-A0DA-4396-9336-606093E35217}" type="pres">
      <dgm:prSet presAssocID="{B8E595C8-7A3A-4F3D-B73B-9ACFBABF995B}" presName="txShp" presStyleLbl="node1" presStyleIdx="1" presStyleCnt="5">
        <dgm:presLayoutVars>
          <dgm:bulletEnabled val="1"/>
        </dgm:presLayoutVars>
      </dgm:prSet>
      <dgm:spPr/>
    </dgm:pt>
    <dgm:pt modelId="{ED262DE1-4EAA-42A8-9651-509DA18AAD82}" type="pres">
      <dgm:prSet presAssocID="{6BFA17C0-5DC2-4C5B-B2CA-5BB29E2BB565}" presName="spacing" presStyleCnt="0"/>
      <dgm:spPr/>
    </dgm:pt>
    <dgm:pt modelId="{A2C6C8D1-AD3B-4AFF-84AE-1F890F6D1743}" type="pres">
      <dgm:prSet presAssocID="{5000A25C-0E1F-46E5-9D19-398D4BAF3E59}" presName="composite" presStyleCnt="0"/>
      <dgm:spPr/>
    </dgm:pt>
    <dgm:pt modelId="{D0D5E4F7-5ED7-4579-AC56-44341322FD90}" type="pres">
      <dgm:prSet presAssocID="{5000A25C-0E1F-46E5-9D19-398D4BAF3E59}" presName="imgShp" presStyleLbl="f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rzałki pagonowe z wypełnieniem pełnym"/>
        </a:ext>
      </dgm:extLst>
    </dgm:pt>
    <dgm:pt modelId="{C2E220D4-C6B8-4B13-A7A5-D38585C278C3}" type="pres">
      <dgm:prSet presAssocID="{5000A25C-0E1F-46E5-9D19-398D4BAF3E59}" presName="txShp" presStyleLbl="node1" presStyleIdx="2" presStyleCnt="5">
        <dgm:presLayoutVars>
          <dgm:bulletEnabled val="1"/>
        </dgm:presLayoutVars>
      </dgm:prSet>
      <dgm:spPr/>
    </dgm:pt>
    <dgm:pt modelId="{D7EFD2A3-829F-4119-8B33-67E075BDF066}" type="pres">
      <dgm:prSet presAssocID="{014B48EC-A9E7-4DC8-96C2-D05570E6F20E}" presName="spacing" presStyleCnt="0"/>
      <dgm:spPr/>
    </dgm:pt>
    <dgm:pt modelId="{D1191F14-6419-4CFF-B268-37DFADE925AE}" type="pres">
      <dgm:prSet presAssocID="{392FE1AA-1F60-49F5-A956-1C3A8F6748D8}" presName="composite" presStyleCnt="0"/>
      <dgm:spPr/>
    </dgm:pt>
    <dgm:pt modelId="{89EFD095-27D9-4693-9463-06A7AC663ADC}" type="pres">
      <dgm:prSet presAssocID="{392FE1AA-1F60-49F5-A956-1C3A8F6748D8}" presName="imgShp" presStyleLbl="f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sta z wypełnieniem pełnym"/>
        </a:ext>
      </dgm:extLst>
    </dgm:pt>
    <dgm:pt modelId="{981DD253-7C24-4D23-9C9A-F98637C8D4D0}" type="pres">
      <dgm:prSet presAssocID="{392FE1AA-1F60-49F5-A956-1C3A8F6748D8}" presName="txShp" presStyleLbl="node1" presStyleIdx="3" presStyleCnt="5">
        <dgm:presLayoutVars>
          <dgm:bulletEnabled val="1"/>
        </dgm:presLayoutVars>
      </dgm:prSet>
      <dgm:spPr/>
    </dgm:pt>
    <dgm:pt modelId="{05BCC237-CA4A-418B-8412-D90E4D23BC3A}" type="pres">
      <dgm:prSet presAssocID="{DF41B6EA-DA24-43CB-82BE-5069C01B9BFF}" presName="spacing" presStyleCnt="0"/>
      <dgm:spPr/>
    </dgm:pt>
    <dgm:pt modelId="{393DCEAE-6A7F-4A62-BDDF-BEDC4F1209C1}" type="pres">
      <dgm:prSet presAssocID="{479D3ECB-BD01-4EB4-83F8-9D3A2343E34C}" presName="composite" presStyleCnt="0"/>
      <dgm:spPr/>
    </dgm:pt>
    <dgm:pt modelId="{0BAF9185-86F2-4C46-BE14-63FC7401B2B5}" type="pres">
      <dgm:prSet presAssocID="{479D3ECB-BD01-4EB4-83F8-9D3A2343E34C}" presName="imgShp" presStyleLbl="fgImgPlac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ymek z myślami z wypełnieniem pełnym"/>
        </a:ext>
      </dgm:extLst>
    </dgm:pt>
    <dgm:pt modelId="{985B8CAE-8C58-45AA-BC2A-002F71B2D9DE}" type="pres">
      <dgm:prSet presAssocID="{479D3ECB-BD01-4EB4-83F8-9D3A2343E34C}" presName="txShp" presStyleLbl="node1" presStyleIdx="4" presStyleCnt="5">
        <dgm:presLayoutVars>
          <dgm:bulletEnabled val="1"/>
        </dgm:presLayoutVars>
      </dgm:prSet>
      <dgm:spPr/>
    </dgm:pt>
  </dgm:ptLst>
  <dgm:cxnLst>
    <dgm:cxn modelId="{F8FD3105-C76D-4B44-B28E-83EC748B0276}" type="presOf" srcId="{5000A25C-0E1F-46E5-9D19-398D4BAF3E59}" destId="{C2E220D4-C6B8-4B13-A7A5-D38585C278C3}" srcOrd="0" destOrd="0" presId="urn:microsoft.com/office/officeart/2005/8/layout/vList3"/>
    <dgm:cxn modelId="{BA6B9A11-D5A5-416B-A919-044375A02F69}" srcId="{B49C3C0D-19EE-4130-9B06-9A4E58EA76A2}" destId="{B8E595C8-7A3A-4F3D-B73B-9ACFBABF995B}" srcOrd="1" destOrd="0" parTransId="{728C9D0A-A798-47D8-9248-96A2B93F0090}" sibTransId="{6BFA17C0-5DC2-4C5B-B2CA-5BB29E2BB565}"/>
    <dgm:cxn modelId="{E780EC1D-578F-4999-BD4A-DD7BA98CBB25}" srcId="{B49C3C0D-19EE-4130-9B06-9A4E58EA76A2}" destId="{392FE1AA-1F60-49F5-A956-1C3A8F6748D8}" srcOrd="3" destOrd="0" parTransId="{8ABF58B3-1ABF-40CB-AB47-AA3F097E8C49}" sibTransId="{DF41B6EA-DA24-43CB-82BE-5069C01B9BFF}"/>
    <dgm:cxn modelId="{86FF5B45-5FA2-46DB-A935-B1601A71C27D}" type="presOf" srcId="{392FE1AA-1F60-49F5-A956-1C3A8F6748D8}" destId="{981DD253-7C24-4D23-9C9A-F98637C8D4D0}" srcOrd="0" destOrd="0" presId="urn:microsoft.com/office/officeart/2005/8/layout/vList3"/>
    <dgm:cxn modelId="{85A8094F-D5C6-4BE5-9281-0C881D137AA6}" type="presOf" srcId="{B49C3C0D-19EE-4130-9B06-9A4E58EA76A2}" destId="{A4CA5585-6BBD-4165-9D49-86127EBE40A6}" srcOrd="0" destOrd="0" presId="urn:microsoft.com/office/officeart/2005/8/layout/vList3"/>
    <dgm:cxn modelId="{724C8280-384A-4A76-B3CD-7B18E51303A0}" type="presOf" srcId="{0AC408F3-D9B1-4B46-940C-D31AEDDFB19F}" destId="{645ED6CA-AA08-4E98-A039-FC5F1228CD17}" srcOrd="0" destOrd="0" presId="urn:microsoft.com/office/officeart/2005/8/layout/vList3"/>
    <dgm:cxn modelId="{35EF54A0-7F3E-4A15-A939-17237611F025}" srcId="{B49C3C0D-19EE-4130-9B06-9A4E58EA76A2}" destId="{0AC408F3-D9B1-4B46-940C-D31AEDDFB19F}" srcOrd="0" destOrd="0" parTransId="{8C08FE57-2BEC-4316-B85D-DF5DA003899A}" sibTransId="{B771A039-0E59-4B56-BFEE-426459094681}"/>
    <dgm:cxn modelId="{2B059EB0-DEA3-4B20-9EF6-51EF319BD60E}" type="presOf" srcId="{479D3ECB-BD01-4EB4-83F8-9D3A2343E34C}" destId="{985B8CAE-8C58-45AA-BC2A-002F71B2D9DE}" srcOrd="0" destOrd="0" presId="urn:microsoft.com/office/officeart/2005/8/layout/vList3"/>
    <dgm:cxn modelId="{C9FDD2C2-65EF-4F6F-AEEA-2B162EEF883C}" type="presOf" srcId="{B8E595C8-7A3A-4F3D-B73B-9ACFBABF995B}" destId="{8C4B09A5-A0DA-4396-9336-606093E35217}" srcOrd="0" destOrd="0" presId="urn:microsoft.com/office/officeart/2005/8/layout/vList3"/>
    <dgm:cxn modelId="{BF63B2C5-7DE7-42A9-A55E-13BAF1AB9875}" srcId="{B49C3C0D-19EE-4130-9B06-9A4E58EA76A2}" destId="{5000A25C-0E1F-46E5-9D19-398D4BAF3E59}" srcOrd="2" destOrd="0" parTransId="{7841B718-125C-43E0-889A-0A1319719D0C}" sibTransId="{014B48EC-A9E7-4DC8-96C2-D05570E6F20E}"/>
    <dgm:cxn modelId="{505CB5E6-40ED-416F-A45D-E90A7FAC6418}" srcId="{B49C3C0D-19EE-4130-9B06-9A4E58EA76A2}" destId="{479D3ECB-BD01-4EB4-83F8-9D3A2343E34C}" srcOrd="4" destOrd="0" parTransId="{FD5F0077-6BD2-45DD-8F9D-00B141ECF408}" sibTransId="{C3929670-1879-400E-96C0-BA2A24D21749}"/>
    <dgm:cxn modelId="{98429FD6-FD93-48A7-AD89-C83C126AD8F0}" type="presParOf" srcId="{A4CA5585-6BBD-4165-9D49-86127EBE40A6}" destId="{838D412E-83C8-414D-B067-5D34370174C0}" srcOrd="0" destOrd="0" presId="urn:microsoft.com/office/officeart/2005/8/layout/vList3"/>
    <dgm:cxn modelId="{AEC2D85B-7598-4676-B35A-474C0BE561A0}" type="presParOf" srcId="{838D412E-83C8-414D-B067-5D34370174C0}" destId="{69797D99-148A-4C2A-967C-916A381DA25C}" srcOrd="0" destOrd="0" presId="urn:microsoft.com/office/officeart/2005/8/layout/vList3"/>
    <dgm:cxn modelId="{FBFA47A5-9E97-4A0A-8E48-DC3EE1F9F16C}" type="presParOf" srcId="{838D412E-83C8-414D-B067-5D34370174C0}" destId="{645ED6CA-AA08-4E98-A039-FC5F1228CD17}" srcOrd="1" destOrd="0" presId="urn:microsoft.com/office/officeart/2005/8/layout/vList3"/>
    <dgm:cxn modelId="{026D9D8D-5EE9-430B-B411-F6BD5AB197B5}" type="presParOf" srcId="{A4CA5585-6BBD-4165-9D49-86127EBE40A6}" destId="{79AEAFEE-6630-44CD-95B2-EEEA0FA7EB3C}" srcOrd="1" destOrd="0" presId="urn:microsoft.com/office/officeart/2005/8/layout/vList3"/>
    <dgm:cxn modelId="{FEF3D234-4505-442B-B008-258D8358D655}" type="presParOf" srcId="{A4CA5585-6BBD-4165-9D49-86127EBE40A6}" destId="{ACB62284-2DAB-4052-B14F-3DD2037BF0A7}" srcOrd="2" destOrd="0" presId="urn:microsoft.com/office/officeart/2005/8/layout/vList3"/>
    <dgm:cxn modelId="{A156F2D3-7811-4C34-B486-F7061B6CBBEC}" type="presParOf" srcId="{ACB62284-2DAB-4052-B14F-3DD2037BF0A7}" destId="{C23EA449-D400-4997-9F00-08C64207AFB3}" srcOrd="0" destOrd="0" presId="urn:microsoft.com/office/officeart/2005/8/layout/vList3"/>
    <dgm:cxn modelId="{F1F7F5EB-F93B-4ED2-B177-4903F92456C8}" type="presParOf" srcId="{ACB62284-2DAB-4052-B14F-3DD2037BF0A7}" destId="{8C4B09A5-A0DA-4396-9336-606093E35217}" srcOrd="1" destOrd="0" presId="urn:microsoft.com/office/officeart/2005/8/layout/vList3"/>
    <dgm:cxn modelId="{4E57D492-8D2A-49CA-870C-3875CBFBB440}" type="presParOf" srcId="{A4CA5585-6BBD-4165-9D49-86127EBE40A6}" destId="{ED262DE1-4EAA-42A8-9651-509DA18AAD82}" srcOrd="3" destOrd="0" presId="urn:microsoft.com/office/officeart/2005/8/layout/vList3"/>
    <dgm:cxn modelId="{354269D8-A5D5-4623-BBCF-AB1A6AC2DD25}" type="presParOf" srcId="{A4CA5585-6BBD-4165-9D49-86127EBE40A6}" destId="{A2C6C8D1-AD3B-4AFF-84AE-1F890F6D1743}" srcOrd="4" destOrd="0" presId="urn:microsoft.com/office/officeart/2005/8/layout/vList3"/>
    <dgm:cxn modelId="{ED674CBE-FD2D-43A9-B5E1-E24676EF10BA}" type="presParOf" srcId="{A2C6C8D1-AD3B-4AFF-84AE-1F890F6D1743}" destId="{D0D5E4F7-5ED7-4579-AC56-44341322FD90}" srcOrd="0" destOrd="0" presId="urn:microsoft.com/office/officeart/2005/8/layout/vList3"/>
    <dgm:cxn modelId="{8AF1AF76-4535-4528-9530-8A498FC259CD}" type="presParOf" srcId="{A2C6C8D1-AD3B-4AFF-84AE-1F890F6D1743}" destId="{C2E220D4-C6B8-4B13-A7A5-D38585C278C3}" srcOrd="1" destOrd="0" presId="urn:microsoft.com/office/officeart/2005/8/layout/vList3"/>
    <dgm:cxn modelId="{9DF655AE-9E3A-4F1A-AF49-6DB193E63155}" type="presParOf" srcId="{A4CA5585-6BBD-4165-9D49-86127EBE40A6}" destId="{D7EFD2A3-829F-4119-8B33-67E075BDF066}" srcOrd="5" destOrd="0" presId="urn:microsoft.com/office/officeart/2005/8/layout/vList3"/>
    <dgm:cxn modelId="{486871E7-EF74-4E3A-9335-4B39E155C447}" type="presParOf" srcId="{A4CA5585-6BBD-4165-9D49-86127EBE40A6}" destId="{D1191F14-6419-4CFF-B268-37DFADE925AE}" srcOrd="6" destOrd="0" presId="urn:microsoft.com/office/officeart/2005/8/layout/vList3"/>
    <dgm:cxn modelId="{82FDBC1E-65E6-4478-AF15-2BB362054E78}" type="presParOf" srcId="{D1191F14-6419-4CFF-B268-37DFADE925AE}" destId="{89EFD095-27D9-4693-9463-06A7AC663ADC}" srcOrd="0" destOrd="0" presId="urn:microsoft.com/office/officeart/2005/8/layout/vList3"/>
    <dgm:cxn modelId="{1E086FDD-904F-4DE1-96AD-89131549B537}" type="presParOf" srcId="{D1191F14-6419-4CFF-B268-37DFADE925AE}" destId="{981DD253-7C24-4D23-9C9A-F98637C8D4D0}" srcOrd="1" destOrd="0" presId="urn:microsoft.com/office/officeart/2005/8/layout/vList3"/>
    <dgm:cxn modelId="{369EFD7B-90C2-4519-A34E-95D50EC0C4A2}" type="presParOf" srcId="{A4CA5585-6BBD-4165-9D49-86127EBE40A6}" destId="{05BCC237-CA4A-418B-8412-D90E4D23BC3A}" srcOrd="7" destOrd="0" presId="urn:microsoft.com/office/officeart/2005/8/layout/vList3"/>
    <dgm:cxn modelId="{D117A55F-5793-4C0D-8ECA-4BBD23377176}" type="presParOf" srcId="{A4CA5585-6BBD-4165-9D49-86127EBE40A6}" destId="{393DCEAE-6A7F-4A62-BDDF-BEDC4F1209C1}" srcOrd="8" destOrd="0" presId="urn:microsoft.com/office/officeart/2005/8/layout/vList3"/>
    <dgm:cxn modelId="{6EC3BF50-2134-4E69-87F1-921AE570E189}" type="presParOf" srcId="{393DCEAE-6A7F-4A62-BDDF-BEDC4F1209C1}" destId="{0BAF9185-86F2-4C46-BE14-63FC7401B2B5}" srcOrd="0" destOrd="0" presId="urn:microsoft.com/office/officeart/2005/8/layout/vList3"/>
    <dgm:cxn modelId="{7F234A8D-A393-4F83-82D8-805809BD69D7}" type="presParOf" srcId="{393DCEAE-6A7F-4A62-BDDF-BEDC4F1209C1}" destId="{985B8CAE-8C58-45AA-BC2A-002F71B2D9D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71D419-D17D-4429-B045-6881C23A452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DD5D8C6-22AF-423C-94B1-6AB70D362834}" type="pres">
      <dgm:prSet presAssocID="{C671D419-D17D-4429-B045-6881C23A4521}" presName="diagram" presStyleCnt="0">
        <dgm:presLayoutVars>
          <dgm:dir/>
          <dgm:resizeHandles val="exact"/>
        </dgm:presLayoutVars>
      </dgm:prSet>
      <dgm:spPr/>
    </dgm:pt>
  </dgm:ptLst>
  <dgm:cxnLst>
    <dgm:cxn modelId="{B66CBE5B-6497-4D7D-BE31-FD2F46CD2DFD}" type="presOf" srcId="{C671D419-D17D-4429-B045-6881C23A4521}" destId="{7DD5D8C6-22AF-423C-94B1-6AB70D36283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7CDC4B-5E18-4B71-BE9B-47BDFE64490F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63C46AEF-18AA-47EB-847E-A87FE357A342}">
      <dgm:prSet phldrT="[Tekst]"/>
      <dgm:spPr/>
      <dgm:t>
        <a:bodyPr/>
        <a:lstStyle/>
        <a:p>
          <a:r>
            <a:rPr lang="pl-PL" dirty="0"/>
            <a:t>Eliminowanie wykluczenia społecznego</a:t>
          </a:r>
        </a:p>
      </dgm:t>
    </dgm:pt>
    <dgm:pt modelId="{2D96A4EB-9DC8-4108-B596-BC88E2D02049}" type="parTrans" cxnId="{A04CBACD-74BB-4E19-A8B1-F631C89625A5}">
      <dgm:prSet/>
      <dgm:spPr/>
      <dgm:t>
        <a:bodyPr/>
        <a:lstStyle/>
        <a:p>
          <a:endParaRPr lang="pl-PL"/>
        </a:p>
      </dgm:t>
    </dgm:pt>
    <dgm:pt modelId="{A97CF9D4-9037-47C8-A170-406F241CCEC5}" type="sibTrans" cxnId="{A04CBACD-74BB-4E19-A8B1-F631C89625A5}">
      <dgm:prSet/>
      <dgm:spPr/>
      <dgm:t>
        <a:bodyPr/>
        <a:lstStyle/>
        <a:p>
          <a:endParaRPr lang="pl-PL"/>
        </a:p>
      </dgm:t>
    </dgm:pt>
    <dgm:pt modelId="{C25469A0-AEC1-4B09-A321-C0F0CD364F76}">
      <dgm:prSet phldrT="[Tekst]"/>
      <dgm:spPr/>
      <dgm:t>
        <a:bodyPr/>
        <a:lstStyle/>
        <a:p>
          <a:r>
            <a:rPr lang="pl-PL" dirty="0"/>
            <a:t>Ujednolicenie przepisów dotyczących konkurencji i praw konsumentów na wspólnym rynku UE</a:t>
          </a:r>
        </a:p>
      </dgm:t>
    </dgm:pt>
    <dgm:pt modelId="{36EF7625-99EB-49AB-A6BF-FBFBB788C8BA}" type="parTrans" cxnId="{8EB86328-9ECB-491C-80D0-CF3791F266E4}">
      <dgm:prSet/>
      <dgm:spPr/>
      <dgm:t>
        <a:bodyPr/>
        <a:lstStyle/>
        <a:p>
          <a:endParaRPr lang="pl-PL"/>
        </a:p>
      </dgm:t>
    </dgm:pt>
    <dgm:pt modelId="{9C8B7FBA-25BF-4B9F-8AEA-3168A9109508}" type="sibTrans" cxnId="{8EB86328-9ECB-491C-80D0-CF3791F266E4}">
      <dgm:prSet/>
      <dgm:spPr/>
      <dgm:t>
        <a:bodyPr/>
        <a:lstStyle/>
        <a:p>
          <a:endParaRPr lang="pl-PL"/>
        </a:p>
      </dgm:t>
    </dgm:pt>
    <dgm:pt modelId="{035A53BC-4580-435E-B283-FF36F6052AE9}" type="pres">
      <dgm:prSet presAssocID="{037CDC4B-5E18-4B71-BE9B-47BDFE64490F}" presName="linearFlow" presStyleCnt="0">
        <dgm:presLayoutVars>
          <dgm:dir/>
          <dgm:resizeHandles val="exact"/>
        </dgm:presLayoutVars>
      </dgm:prSet>
      <dgm:spPr/>
    </dgm:pt>
    <dgm:pt modelId="{3E091E41-E54B-4AC8-A24A-EDABA6496203}" type="pres">
      <dgm:prSet presAssocID="{63C46AEF-18AA-47EB-847E-A87FE357A342}" presName="comp" presStyleCnt="0"/>
      <dgm:spPr/>
    </dgm:pt>
    <dgm:pt modelId="{C33F407B-5632-4B22-B85B-6DA9C457A8D3}" type="pres">
      <dgm:prSet presAssocID="{63C46AEF-18AA-47EB-847E-A87FE357A342}" presName="rect2" presStyleLbl="node1" presStyleIdx="0" presStyleCnt="2">
        <dgm:presLayoutVars>
          <dgm:bulletEnabled val="1"/>
        </dgm:presLayoutVars>
      </dgm:prSet>
      <dgm:spPr/>
    </dgm:pt>
    <dgm:pt modelId="{1C286694-950F-4026-B4FC-3CE315F6FF4E}" type="pres">
      <dgm:prSet presAssocID="{63C46AEF-18AA-47EB-847E-A87FE357A342}" presName="rect1" presStyleLbl="ln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Kulturysta z wypełnieniem pełnym"/>
        </a:ext>
      </dgm:extLst>
    </dgm:pt>
    <dgm:pt modelId="{2BB9896A-A4F8-40F1-99B6-BC43305B4224}" type="pres">
      <dgm:prSet presAssocID="{A97CF9D4-9037-47C8-A170-406F241CCEC5}" presName="sibTrans" presStyleCnt="0"/>
      <dgm:spPr/>
    </dgm:pt>
    <dgm:pt modelId="{B14803BC-4476-4BDA-8642-8B83978F9C81}" type="pres">
      <dgm:prSet presAssocID="{C25469A0-AEC1-4B09-A321-C0F0CD364F76}" presName="comp" presStyleCnt="0"/>
      <dgm:spPr/>
    </dgm:pt>
    <dgm:pt modelId="{E1C1F8A8-8A18-448D-9C1E-D7A879CE4980}" type="pres">
      <dgm:prSet presAssocID="{C25469A0-AEC1-4B09-A321-C0F0CD364F76}" presName="rect2" presStyleLbl="node1" presStyleIdx="1" presStyleCnt="2">
        <dgm:presLayoutVars>
          <dgm:bulletEnabled val="1"/>
        </dgm:presLayoutVars>
      </dgm:prSet>
      <dgm:spPr/>
    </dgm:pt>
    <dgm:pt modelId="{1D0AA03B-8024-45C8-923F-B93038B7D475}" type="pres">
      <dgm:prSet presAssocID="{C25469A0-AEC1-4B09-A321-C0F0CD364F76}" presName="rect1" presStyleLbl="ln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Europa z wypełnieniem pełnym"/>
        </a:ext>
      </dgm:extLst>
    </dgm:pt>
  </dgm:ptLst>
  <dgm:cxnLst>
    <dgm:cxn modelId="{9A37470E-B268-41E8-AB61-062D0798443D}" type="presOf" srcId="{037CDC4B-5E18-4B71-BE9B-47BDFE64490F}" destId="{035A53BC-4580-435E-B283-FF36F6052AE9}" srcOrd="0" destOrd="0" presId="urn:microsoft.com/office/officeart/2008/layout/AlternatingPictureBlocks"/>
    <dgm:cxn modelId="{8EB86328-9ECB-491C-80D0-CF3791F266E4}" srcId="{037CDC4B-5E18-4B71-BE9B-47BDFE64490F}" destId="{C25469A0-AEC1-4B09-A321-C0F0CD364F76}" srcOrd="1" destOrd="0" parTransId="{36EF7625-99EB-49AB-A6BF-FBFBB788C8BA}" sibTransId="{9C8B7FBA-25BF-4B9F-8AEA-3168A9109508}"/>
    <dgm:cxn modelId="{1812FB49-F52C-4DC1-AF19-DE43D6689169}" type="presOf" srcId="{C25469A0-AEC1-4B09-A321-C0F0CD364F76}" destId="{E1C1F8A8-8A18-448D-9C1E-D7A879CE4980}" srcOrd="0" destOrd="0" presId="urn:microsoft.com/office/officeart/2008/layout/AlternatingPictureBlocks"/>
    <dgm:cxn modelId="{A04CBACD-74BB-4E19-A8B1-F631C89625A5}" srcId="{037CDC4B-5E18-4B71-BE9B-47BDFE64490F}" destId="{63C46AEF-18AA-47EB-847E-A87FE357A342}" srcOrd="0" destOrd="0" parTransId="{2D96A4EB-9DC8-4108-B596-BC88E2D02049}" sibTransId="{A97CF9D4-9037-47C8-A170-406F241CCEC5}"/>
    <dgm:cxn modelId="{ED6E38EB-751F-47C4-8D54-F79B63EEFF97}" type="presOf" srcId="{63C46AEF-18AA-47EB-847E-A87FE357A342}" destId="{C33F407B-5632-4B22-B85B-6DA9C457A8D3}" srcOrd="0" destOrd="0" presId="urn:microsoft.com/office/officeart/2008/layout/AlternatingPictureBlocks"/>
    <dgm:cxn modelId="{22C93640-C97D-4655-94E9-01A07ADE0740}" type="presParOf" srcId="{035A53BC-4580-435E-B283-FF36F6052AE9}" destId="{3E091E41-E54B-4AC8-A24A-EDABA6496203}" srcOrd="0" destOrd="0" presId="urn:microsoft.com/office/officeart/2008/layout/AlternatingPictureBlocks"/>
    <dgm:cxn modelId="{718D0A0A-CEE7-4BEE-95CF-1A0AB378BB5C}" type="presParOf" srcId="{3E091E41-E54B-4AC8-A24A-EDABA6496203}" destId="{C33F407B-5632-4B22-B85B-6DA9C457A8D3}" srcOrd="0" destOrd="0" presId="urn:microsoft.com/office/officeart/2008/layout/AlternatingPictureBlocks"/>
    <dgm:cxn modelId="{9C9635A8-9A9E-4355-826E-96C58C6AB217}" type="presParOf" srcId="{3E091E41-E54B-4AC8-A24A-EDABA6496203}" destId="{1C286694-950F-4026-B4FC-3CE315F6FF4E}" srcOrd="1" destOrd="0" presId="urn:microsoft.com/office/officeart/2008/layout/AlternatingPictureBlocks"/>
    <dgm:cxn modelId="{FFC8112C-C56E-436A-A672-EC6B47F418EA}" type="presParOf" srcId="{035A53BC-4580-435E-B283-FF36F6052AE9}" destId="{2BB9896A-A4F8-40F1-99B6-BC43305B4224}" srcOrd="1" destOrd="0" presId="urn:microsoft.com/office/officeart/2008/layout/AlternatingPictureBlocks"/>
    <dgm:cxn modelId="{05278621-9B7F-4A9A-AB38-F7476B98BAF2}" type="presParOf" srcId="{035A53BC-4580-435E-B283-FF36F6052AE9}" destId="{B14803BC-4476-4BDA-8642-8B83978F9C81}" srcOrd="2" destOrd="0" presId="urn:microsoft.com/office/officeart/2008/layout/AlternatingPictureBlocks"/>
    <dgm:cxn modelId="{4B2D2DD2-AAB7-420A-A954-D19711F89562}" type="presParOf" srcId="{B14803BC-4476-4BDA-8642-8B83978F9C81}" destId="{E1C1F8A8-8A18-448D-9C1E-D7A879CE4980}" srcOrd="0" destOrd="0" presId="urn:microsoft.com/office/officeart/2008/layout/AlternatingPictureBlocks"/>
    <dgm:cxn modelId="{F35F1D75-AB5C-4A36-920F-1670D4D7510D}" type="presParOf" srcId="{B14803BC-4476-4BDA-8642-8B83978F9C81}" destId="{1D0AA03B-8024-45C8-923F-B93038B7D47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2404A2-A987-4492-8FBD-EF97E8413C5A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</dgm:pt>
    <dgm:pt modelId="{504941B2-2ED7-4BEB-A896-52A256FB6300}">
      <dgm:prSet phldrT="[Tekst]" custT="1"/>
      <dgm:spPr/>
      <dgm:t>
        <a:bodyPr/>
        <a:lstStyle/>
        <a:p>
          <a:r>
            <a:rPr lang="pl-PL" sz="3600" dirty="0"/>
            <a:t>Cel: Społeczeństwo</a:t>
          </a:r>
        </a:p>
      </dgm:t>
    </dgm:pt>
    <dgm:pt modelId="{98A99E31-B0AB-497A-A8A0-62AD9857610F}" type="parTrans" cxnId="{74A1B5BD-884F-440B-BDC0-E2F5E7E5B99B}">
      <dgm:prSet/>
      <dgm:spPr/>
      <dgm:t>
        <a:bodyPr/>
        <a:lstStyle/>
        <a:p>
          <a:endParaRPr lang="pl-PL"/>
        </a:p>
      </dgm:t>
    </dgm:pt>
    <dgm:pt modelId="{EEE949BB-4067-4403-938B-32BE7ADFF262}" type="sibTrans" cxnId="{74A1B5BD-884F-440B-BDC0-E2F5E7E5B99B}">
      <dgm:prSet/>
      <dgm:spPr/>
      <dgm:t>
        <a:bodyPr/>
        <a:lstStyle/>
        <a:p>
          <a:endParaRPr lang="pl-PL"/>
        </a:p>
      </dgm:t>
    </dgm:pt>
    <dgm:pt modelId="{ED7F3528-2AB1-477D-99AC-BB1920C40B15}">
      <dgm:prSet phldrT="[Tekst]" custT="1"/>
      <dgm:spPr/>
      <dgm:t>
        <a:bodyPr/>
        <a:lstStyle/>
        <a:p>
          <a:r>
            <a:rPr lang="pl-PL" sz="3600" dirty="0"/>
            <a:t>Cel: Rynek</a:t>
          </a:r>
        </a:p>
      </dgm:t>
    </dgm:pt>
    <dgm:pt modelId="{CE9BA95E-8FD5-4AB1-935A-3D12996C4953}" type="parTrans" cxnId="{AD51032B-C3DB-4F5D-8060-BF9726DFF830}">
      <dgm:prSet/>
      <dgm:spPr/>
      <dgm:t>
        <a:bodyPr/>
        <a:lstStyle/>
        <a:p>
          <a:endParaRPr lang="pl-PL"/>
        </a:p>
      </dgm:t>
    </dgm:pt>
    <dgm:pt modelId="{9D7113B1-14DD-44F7-9E08-DF40E5888B74}" type="sibTrans" cxnId="{AD51032B-C3DB-4F5D-8060-BF9726DFF830}">
      <dgm:prSet/>
      <dgm:spPr/>
      <dgm:t>
        <a:bodyPr/>
        <a:lstStyle/>
        <a:p>
          <a:endParaRPr lang="pl-PL"/>
        </a:p>
      </dgm:t>
    </dgm:pt>
    <dgm:pt modelId="{4E0CB868-CC19-4058-B14B-CA0764475BC8}">
      <dgm:prSet phldrT="[Tekst]" custT="1"/>
      <dgm:spPr/>
      <dgm:t>
        <a:bodyPr/>
        <a:lstStyle/>
        <a:p>
          <a:r>
            <a:rPr lang="pl-PL" sz="3600" dirty="0"/>
            <a:t>Korzyści: konsumenci i firmy</a:t>
          </a:r>
        </a:p>
      </dgm:t>
    </dgm:pt>
    <dgm:pt modelId="{7C38C700-938A-4078-91B7-752A3639F6D8}" type="parTrans" cxnId="{DB5320F6-99ED-4ECC-AA8E-898A17AEBE6E}">
      <dgm:prSet/>
      <dgm:spPr/>
      <dgm:t>
        <a:bodyPr/>
        <a:lstStyle/>
        <a:p>
          <a:endParaRPr lang="pl-PL"/>
        </a:p>
      </dgm:t>
    </dgm:pt>
    <dgm:pt modelId="{6B3F3E6D-D3A8-4714-8D70-59EFAEA854BB}" type="sibTrans" cxnId="{DB5320F6-99ED-4ECC-AA8E-898A17AEBE6E}">
      <dgm:prSet/>
      <dgm:spPr/>
      <dgm:t>
        <a:bodyPr/>
        <a:lstStyle/>
        <a:p>
          <a:endParaRPr lang="pl-PL"/>
        </a:p>
      </dgm:t>
    </dgm:pt>
    <dgm:pt modelId="{51564798-2B45-46C2-9C73-6E736A8B5385}" type="pres">
      <dgm:prSet presAssocID="{AE2404A2-A987-4492-8FBD-EF97E8413C5A}" presName="Name0" presStyleCnt="0">
        <dgm:presLayoutVars>
          <dgm:dir/>
          <dgm:resizeHandles val="exact"/>
        </dgm:presLayoutVars>
      </dgm:prSet>
      <dgm:spPr/>
    </dgm:pt>
    <dgm:pt modelId="{D5353C8E-7ABD-43DA-8374-627F8B1DF995}" type="pres">
      <dgm:prSet presAssocID="{AE2404A2-A987-4492-8FBD-EF97E8413C5A}" presName="arrow" presStyleLbl="bgShp" presStyleIdx="0" presStyleCnt="1"/>
      <dgm:spPr/>
    </dgm:pt>
    <dgm:pt modelId="{7B372472-5EB4-4722-BF03-D6E3B509E575}" type="pres">
      <dgm:prSet presAssocID="{AE2404A2-A987-4492-8FBD-EF97E8413C5A}" presName="points" presStyleCnt="0"/>
      <dgm:spPr/>
    </dgm:pt>
    <dgm:pt modelId="{439CFC4D-E245-48DD-9AD2-9327D3DD1261}" type="pres">
      <dgm:prSet presAssocID="{504941B2-2ED7-4BEB-A896-52A256FB6300}" presName="compositeA" presStyleCnt="0"/>
      <dgm:spPr/>
    </dgm:pt>
    <dgm:pt modelId="{49D09755-660A-473B-AC14-CC477524F60D}" type="pres">
      <dgm:prSet presAssocID="{504941B2-2ED7-4BEB-A896-52A256FB6300}" presName="textA" presStyleLbl="revTx" presStyleIdx="0" presStyleCnt="3" custScaleX="247556">
        <dgm:presLayoutVars>
          <dgm:bulletEnabled val="1"/>
        </dgm:presLayoutVars>
      </dgm:prSet>
      <dgm:spPr/>
    </dgm:pt>
    <dgm:pt modelId="{4C9E46C0-6BFB-4989-8B5A-E3A8D11127E2}" type="pres">
      <dgm:prSet presAssocID="{504941B2-2ED7-4BEB-A896-52A256FB6300}" presName="circleA" presStyleLbl="node1" presStyleIdx="0" presStyleCnt="3"/>
      <dgm:spPr/>
    </dgm:pt>
    <dgm:pt modelId="{0E19391B-356B-4A5A-87A1-5E83BDFC94C9}" type="pres">
      <dgm:prSet presAssocID="{504941B2-2ED7-4BEB-A896-52A256FB6300}" presName="spaceA" presStyleCnt="0"/>
      <dgm:spPr/>
    </dgm:pt>
    <dgm:pt modelId="{84598FAE-5F87-43AE-A9D5-0ACD6090F2CD}" type="pres">
      <dgm:prSet presAssocID="{EEE949BB-4067-4403-938B-32BE7ADFF262}" presName="space" presStyleCnt="0"/>
      <dgm:spPr/>
    </dgm:pt>
    <dgm:pt modelId="{84D5F943-317E-4964-AF6B-1712BBE26224}" type="pres">
      <dgm:prSet presAssocID="{ED7F3528-2AB1-477D-99AC-BB1920C40B15}" presName="compositeB" presStyleCnt="0"/>
      <dgm:spPr/>
    </dgm:pt>
    <dgm:pt modelId="{034C682B-C6DA-4427-8681-B7B8BF371AFD}" type="pres">
      <dgm:prSet presAssocID="{ED7F3528-2AB1-477D-99AC-BB1920C40B15}" presName="textB" presStyleLbl="revTx" presStyleIdx="1" presStyleCnt="3" custScaleX="209499">
        <dgm:presLayoutVars>
          <dgm:bulletEnabled val="1"/>
        </dgm:presLayoutVars>
      </dgm:prSet>
      <dgm:spPr/>
    </dgm:pt>
    <dgm:pt modelId="{4D906631-A388-4116-9F68-3CF806AE5363}" type="pres">
      <dgm:prSet presAssocID="{ED7F3528-2AB1-477D-99AC-BB1920C40B15}" presName="circleB" presStyleLbl="node1" presStyleIdx="1" presStyleCnt="3"/>
      <dgm:spPr/>
    </dgm:pt>
    <dgm:pt modelId="{8925119F-F58D-45E6-ABF2-C33156AA3EEC}" type="pres">
      <dgm:prSet presAssocID="{ED7F3528-2AB1-477D-99AC-BB1920C40B15}" presName="spaceB" presStyleCnt="0"/>
      <dgm:spPr/>
    </dgm:pt>
    <dgm:pt modelId="{DDD9EFA3-B6D5-4231-96F4-8B56C4D8F0F0}" type="pres">
      <dgm:prSet presAssocID="{9D7113B1-14DD-44F7-9E08-DF40E5888B74}" presName="space" presStyleCnt="0"/>
      <dgm:spPr/>
    </dgm:pt>
    <dgm:pt modelId="{A31283F8-5FAF-4B21-9B04-2F43B26B26A5}" type="pres">
      <dgm:prSet presAssocID="{4E0CB868-CC19-4058-B14B-CA0764475BC8}" presName="compositeA" presStyleCnt="0"/>
      <dgm:spPr/>
    </dgm:pt>
    <dgm:pt modelId="{9F21E39C-B0A6-4DF5-871B-A850D80FB7EA}" type="pres">
      <dgm:prSet presAssocID="{4E0CB868-CC19-4058-B14B-CA0764475BC8}" presName="textA" presStyleLbl="revTx" presStyleIdx="2" presStyleCnt="3" custScaleX="189732">
        <dgm:presLayoutVars>
          <dgm:bulletEnabled val="1"/>
        </dgm:presLayoutVars>
      </dgm:prSet>
      <dgm:spPr/>
    </dgm:pt>
    <dgm:pt modelId="{80DA7B6B-195B-49D4-B814-DC125A60EF9D}" type="pres">
      <dgm:prSet presAssocID="{4E0CB868-CC19-4058-B14B-CA0764475BC8}" presName="circleA" presStyleLbl="node1" presStyleIdx="2" presStyleCnt="3"/>
      <dgm:spPr/>
    </dgm:pt>
    <dgm:pt modelId="{13FC057E-1A66-4205-833D-508183FC5E8B}" type="pres">
      <dgm:prSet presAssocID="{4E0CB868-CC19-4058-B14B-CA0764475BC8}" presName="spaceA" presStyleCnt="0"/>
      <dgm:spPr/>
    </dgm:pt>
  </dgm:ptLst>
  <dgm:cxnLst>
    <dgm:cxn modelId="{AD51032B-C3DB-4F5D-8060-BF9726DFF830}" srcId="{AE2404A2-A987-4492-8FBD-EF97E8413C5A}" destId="{ED7F3528-2AB1-477D-99AC-BB1920C40B15}" srcOrd="1" destOrd="0" parTransId="{CE9BA95E-8FD5-4AB1-935A-3D12996C4953}" sibTransId="{9D7113B1-14DD-44F7-9E08-DF40E5888B74}"/>
    <dgm:cxn modelId="{347A2064-D39B-452B-AFAD-C2235DFAD9CB}" type="presOf" srcId="{504941B2-2ED7-4BEB-A896-52A256FB6300}" destId="{49D09755-660A-473B-AC14-CC477524F60D}" srcOrd="0" destOrd="0" presId="urn:microsoft.com/office/officeart/2005/8/layout/hProcess11"/>
    <dgm:cxn modelId="{F258C681-66C4-459C-90E0-CCE52F1A5202}" type="presOf" srcId="{ED7F3528-2AB1-477D-99AC-BB1920C40B15}" destId="{034C682B-C6DA-4427-8681-B7B8BF371AFD}" srcOrd="0" destOrd="0" presId="urn:microsoft.com/office/officeart/2005/8/layout/hProcess11"/>
    <dgm:cxn modelId="{74A1B5BD-884F-440B-BDC0-E2F5E7E5B99B}" srcId="{AE2404A2-A987-4492-8FBD-EF97E8413C5A}" destId="{504941B2-2ED7-4BEB-A896-52A256FB6300}" srcOrd="0" destOrd="0" parTransId="{98A99E31-B0AB-497A-A8A0-62AD9857610F}" sibTransId="{EEE949BB-4067-4403-938B-32BE7ADFF262}"/>
    <dgm:cxn modelId="{047D80C0-4EE8-48F4-A37A-B8A26BB211F5}" type="presOf" srcId="{AE2404A2-A987-4492-8FBD-EF97E8413C5A}" destId="{51564798-2B45-46C2-9C73-6E736A8B5385}" srcOrd="0" destOrd="0" presId="urn:microsoft.com/office/officeart/2005/8/layout/hProcess11"/>
    <dgm:cxn modelId="{DB5320F6-99ED-4ECC-AA8E-898A17AEBE6E}" srcId="{AE2404A2-A987-4492-8FBD-EF97E8413C5A}" destId="{4E0CB868-CC19-4058-B14B-CA0764475BC8}" srcOrd="2" destOrd="0" parTransId="{7C38C700-938A-4078-91B7-752A3639F6D8}" sibTransId="{6B3F3E6D-D3A8-4714-8D70-59EFAEA854BB}"/>
    <dgm:cxn modelId="{147256F7-033B-40EC-A259-2695A11BDFB6}" type="presOf" srcId="{4E0CB868-CC19-4058-B14B-CA0764475BC8}" destId="{9F21E39C-B0A6-4DF5-871B-A850D80FB7EA}" srcOrd="0" destOrd="0" presId="urn:microsoft.com/office/officeart/2005/8/layout/hProcess11"/>
    <dgm:cxn modelId="{28140054-91AC-4C77-AE35-A3B074A69E46}" type="presParOf" srcId="{51564798-2B45-46C2-9C73-6E736A8B5385}" destId="{D5353C8E-7ABD-43DA-8374-627F8B1DF995}" srcOrd="0" destOrd="0" presId="urn:microsoft.com/office/officeart/2005/8/layout/hProcess11"/>
    <dgm:cxn modelId="{E75E3BD2-8A5D-4F24-AB9B-388FEC841A2D}" type="presParOf" srcId="{51564798-2B45-46C2-9C73-6E736A8B5385}" destId="{7B372472-5EB4-4722-BF03-D6E3B509E575}" srcOrd="1" destOrd="0" presId="urn:microsoft.com/office/officeart/2005/8/layout/hProcess11"/>
    <dgm:cxn modelId="{D512B19E-3A62-48B2-90A0-E3D858F620B5}" type="presParOf" srcId="{7B372472-5EB4-4722-BF03-D6E3B509E575}" destId="{439CFC4D-E245-48DD-9AD2-9327D3DD1261}" srcOrd="0" destOrd="0" presId="urn:microsoft.com/office/officeart/2005/8/layout/hProcess11"/>
    <dgm:cxn modelId="{96F8D260-1BD8-4D6D-AAE5-A0E1662AD299}" type="presParOf" srcId="{439CFC4D-E245-48DD-9AD2-9327D3DD1261}" destId="{49D09755-660A-473B-AC14-CC477524F60D}" srcOrd="0" destOrd="0" presId="urn:microsoft.com/office/officeart/2005/8/layout/hProcess11"/>
    <dgm:cxn modelId="{03C0E0A9-B876-45EE-B50E-799CF49186B6}" type="presParOf" srcId="{439CFC4D-E245-48DD-9AD2-9327D3DD1261}" destId="{4C9E46C0-6BFB-4989-8B5A-E3A8D11127E2}" srcOrd="1" destOrd="0" presId="urn:microsoft.com/office/officeart/2005/8/layout/hProcess11"/>
    <dgm:cxn modelId="{3D201811-C994-47D7-8B5E-6A31768EC054}" type="presParOf" srcId="{439CFC4D-E245-48DD-9AD2-9327D3DD1261}" destId="{0E19391B-356B-4A5A-87A1-5E83BDFC94C9}" srcOrd="2" destOrd="0" presId="urn:microsoft.com/office/officeart/2005/8/layout/hProcess11"/>
    <dgm:cxn modelId="{A8372BBB-C604-4BB9-9DFB-4A79CA257D57}" type="presParOf" srcId="{7B372472-5EB4-4722-BF03-D6E3B509E575}" destId="{84598FAE-5F87-43AE-A9D5-0ACD6090F2CD}" srcOrd="1" destOrd="0" presId="urn:microsoft.com/office/officeart/2005/8/layout/hProcess11"/>
    <dgm:cxn modelId="{D0E47DED-3B77-4C23-8CC4-D6FC4CD29C49}" type="presParOf" srcId="{7B372472-5EB4-4722-BF03-D6E3B509E575}" destId="{84D5F943-317E-4964-AF6B-1712BBE26224}" srcOrd="2" destOrd="0" presId="urn:microsoft.com/office/officeart/2005/8/layout/hProcess11"/>
    <dgm:cxn modelId="{24773D1C-9F14-47B0-9D03-217A30ED3615}" type="presParOf" srcId="{84D5F943-317E-4964-AF6B-1712BBE26224}" destId="{034C682B-C6DA-4427-8681-B7B8BF371AFD}" srcOrd="0" destOrd="0" presId="urn:microsoft.com/office/officeart/2005/8/layout/hProcess11"/>
    <dgm:cxn modelId="{816DA121-70D5-4AB9-AD60-8E7D396928F5}" type="presParOf" srcId="{84D5F943-317E-4964-AF6B-1712BBE26224}" destId="{4D906631-A388-4116-9F68-3CF806AE5363}" srcOrd="1" destOrd="0" presId="urn:microsoft.com/office/officeart/2005/8/layout/hProcess11"/>
    <dgm:cxn modelId="{9DE1E84C-D878-4DF2-98C3-32341D91368E}" type="presParOf" srcId="{84D5F943-317E-4964-AF6B-1712BBE26224}" destId="{8925119F-F58D-45E6-ABF2-C33156AA3EEC}" srcOrd="2" destOrd="0" presId="urn:microsoft.com/office/officeart/2005/8/layout/hProcess11"/>
    <dgm:cxn modelId="{EE4DBACC-9BB8-4CDA-9B48-D9795EE0BA8F}" type="presParOf" srcId="{7B372472-5EB4-4722-BF03-D6E3B509E575}" destId="{DDD9EFA3-B6D5-4231-96F4-8B56C4D8F0F0}" srcOrd="3" destOrd="0" presId="urn:microsoft.com/office/officeart/2005/8/layout/hProcess11"/>
    <dgm:cxn modelId="{C2055217-DB45-4DB1-BBBC-3A86C1D96645}" type="presParOf" srcId="{7B372472-5EB4-4722-BF03-D6E3B509E575}" destId="{A31283F8-5FAF-4B21-9B04-2F43B26B26A5}" srcOrd="4" destOrd="0" presId="urn:microsoft.com/office/officeart/2005/8/layout/hProcess11"/>
    <dgm:cxn modelId="{76D26F35-6947-4CF2-86FF-DAB8B909C3F8}" type="presParOf" srcId="{A31283F8-5FAF-4B21-9B04-2F43B26B26A5}" destId="{9F21E39C-B0A6-4DF5-871B-A850D80FB7EA}" srcOrd="0" destOrd="0" presId="urn:microsoft.com/office/officeart/2005/8/layout/hProcess11"/>
    <dgm:cxn modelId="{E3B52A7E-9436-4A02-872C-FD2A92E0CFC5}" type="presParOf" srcId="{A31283F8-5FAF-4B21-9B04-2F43B26B26A5}" destId="{80DA7B6B-195B-49D4-B814-DC125A60EF9D}" srcOrd="1" destOrd="0" presId="urn:microsoft.com/office/officeart/2005/8/layout/hProcess11"/>
    <dgm:cxn modelId="{842C9BED-5586-498D-B365-C3C818BA9D81}" type="presParOf" srcId="{A31283F8-5FAF-4B21-9B04-2F43B26B26A5}" destId="{13FC057E-1A66-4205-833D-508183FC5E8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9E32E6-7A60-4F1B-BCF4-F5825587DD7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1469C70C-87C6-402C-A8BF-6FC8DE84EED7}">
      <dgm:prSet/>
      <dgm:spPr/>
      <dgm:t>
        <a:bodyPr/>
        <a:lstStyle/>
        <a:p>
          <a:r>
            <a:rPr lang="pl-PL" dirty="0"/>
            <a:t>Konsumenci</a:t>
          </a:r>
        </a:p>
      </dgm:t>
    </dgm:pt>
    <dgm:pt modelId="{87F3978D-1781-4CB5-B948-2777203DA705}" type="parTrans" cxnId="{BA9B419F-7A5C-4439-BD2C-DFBD31CBF61F}">
      <dgm:prSet/>
      <dgm:spPr/>
      <dgm:t>
        <a:bodyPr/>
        <a:lstStyle/>
        <a:p>
          <a:endParaRPr lang="pl-PL"/>
        </a:p>
      </dgm:t>
    </dgm:pt>
    <dgm:pt modelId="{DA889C78-85DA-4ADD-ADEE-561788ADE146}" type="sibTrans" cxnId="{BA9B419F-7A5C-4439-BD2C-DFBD31CBF61F}">
      <dgm:prSet/>
      <dgm:spPr/>
      <dgm:t>
        <a:bodyPr/>
        <a:lstStyle/>
        <a:p>
          <a:endParaRPr lang="pl-PL"/>
        </a:p>
      </dgm:t>
    </dgm:pt>
    <dgm:pt modelId="{28E85D0E-E9C1-4DD2-BBD1-78EA5C659A9D}">
      <dgm:prSet/>
      <dgm:spPr/>
      <dgm:t>
        <a:bodyPr/>
        <a:lstStyle/>
        <a:p>
          <a:endParaRPr lang="pl-PL" dirty="0"/>
        </a:p>
      </dgm:t>
    </dgm:pt>
    <dgm:pt modelId="{1BB97CFA-D6A4-4B4F-AB9C-C3F247A44EC3}" type="parTrans" cxnId="{646E29FA-734B-4970-9976-D7CEB3DC6EB9}">
      <dgm:prSet/>
      <dgm:spPr/>
      <dgm:t>
        <a:bodyPr/>
        <a:lstStyle/>
        <a:p>
          <a:endParaRPr lang="pl-PL"/>
        </a:p>
      </dgm:t>
    </dgm:pt>
    <dgm:pt modelId="{E6B63EC2-98AF-4C0A-8DE9-0D62602BF8D5}" type="sibTrans" cxnId="{646E29FA-734B-4970-9976-D7CEB3DC6EB9}">
      <dgm:prSet/>
      <dgm:spPr/>
      <dgm:t>
        <a:bodyPr/>
        <a:lstStyle/>
        <a:p>
          <a:endParaRPr lang="pl-PL"/>
        </a:p>
      </dgm:t>
    </dgm:pt>
    <dgm:pt modelId="{B97F3982-52D9-4D3A-844D-8A22F0EFAD95}" type="pres">
      <dgm:prSet presAssocID="{449E32E6-7A60-4F1B-BCF4-F5825587DD7E}" presName="linear" presStyleCnt="0">
        <dgm:presLayoutVars>
          <dgm:animLvl val="lvl"/>
          <dgm:resizeHandles val="exact"/>
        </dgm:presLayoutVars>
      </dgm:prSet>
      <dgm:spPr/>
    </dgm:pt>
    <dgm:pt modelId="{5E4F446E-C082-4AB8-9B95-EA80D74E3ED2}" type="pres">
      <dgm:prSet presAssocID="{1469C70C-87C6-402C-A8BF-6FC8DE84EED7}" presName="parentText" presStyleLbl="node1" presStyleIdx="0" presStyleCnt="1" custLinFactNeighborY="-1030">
        <dgm:presLayoutVars>
          <dgm:chMax val="0"/>
          <dgm:bulletEnabled val="1"/>
        </dgm:presLayoutVars>
      </dgm:prSet>
      <dgm:spPr/>
    </dgm:pt>
    <dgm:pt modelId="{FD0432DE-2C2A-4D24-B7A4-32AEE8C8162F}" type="pres">
      <dgm:prSet presAssocID="{1469C70C-87C6-402C-A8BF-6FC8DE84EED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0EBDD22-6999-4E92-B185-29433D681603}" type="presOf" srcId="{449E32E6-7A60-4F1B-BCF4-F5825587DD7E}" destId="{B97F3982-52D9-4D3A-844D-8A22F0EFAD95}" srcOrd="0" destOrd="0" presId="urn:microsoft.com/office/officeart/2005/8/layout/vList2"/>
    <dgm:cxn modelId="{7ABA236C-88AB-4C2B-BD15-F6194A123262}" type="presOf" srcId="{28E85D0E-E9C1-4DD2-BBD1-78EA5C659A9D}" destId="{FD0432DE-2C2A-4D24-B7A4-32AEE8C8162F}" srcOrd="0" destOrd="0" presId="urn:microsoft.com/office/officeart/2005/8/layout/vList2"/>
    <dgm:cxn modelId="{BA9B419F-7A5C-4439-BD2C-DFBD31CBF61F}" srcId="{449E32E6-7A60-4F1B-BCF4-F5825587DD7E}" destId="{1469C70C-87C6-402C-A8BF-6FC8DE84EED7}" srcOrd="0" destOrd="0" parTransId="{87F3978D-1781-4CB5-B948-2777203DA705}" sibTransId="{DA889C78-85DA-4ADD-ADEE-561788ADE146}"/>
    <dgm:cxn modelId="{DA7835BD-85C9-4D21-AC1F-18D3B8790B7C}" type="presOf" srcId="{1469C70C-87C6-402C-A8BF-6FC8DE84EED7}" destId="{5E4F446E-C082-4AB8-9B95-EA80D74E3ED2}" srcOrd="0" destOrd="0" presId="urn:microsoft.com/office/officeart/2005/8/layout/vList2"/>
    <dgm:cxn modelId="{646E29FA-734B-4970-9976-D7CEB3DC6EB9}" srcId="{1469C70C-87C6-402C-A8BF-6FC8DE84EED7}" destId="{28E85D0E-E9C1-4DD2-BBD1-78EA5C659A9D}" srcOrd="0" destOrd="0" parTransId="{1BB97CFA-D6A4-4B4F-AB9C-C3F247A44EC3}" sibTransId="{E6B63EC2-98AF-4C0A-8DE9-0D62602BF8D5}"/>
    <dgm:cxn modelId="{9E4AA79F-CEB9-4667-808A-F7327896D01D}" type="presParOf" srcId="{B97F3982-52D9-4D3A-844D-8A22F0EFAD95}" destId="{5E4F446E-C082-4AB8-9B95-EA80D74E3ED2}" srcOrd="0" destOrd="0" presId="urn:microsoft.com/office/officeart/2005/8/layout/vList2"/>
    <dgm:cxn modelId="{2246F43A-814B-4B1A-836E-B24345473772}" type="presParOf" srcId="{B97F3982-52D9-4D3A-844D-8A22F0EFAD95}" destId="{FD0432DE-2C2A-4D24-B7A4-32AEE8C8162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318725-0D57-4F4F-A1F7-7761CCE308C7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8F42BE11-528E-4DBE-8C2A-4FBFE50F32CA}">
      <dgm:prSet phldrT="[Tekst]"/>
      <dgm:spPr/>
      <dgm:t>
        <a:bodyPr/>
        <a:lstStyle/>
        <a:p>
          <a:r>
            <a:rPr lang="pl-PL" dirty="0"/>
            <a:t>Podmioty prywatne</a:t>
          </a:r>
        </a:p>
      </dgm:t>
    </dgm:pt>
    <dgm:pt modelId="{2EF972A2-1DA7-4BAB-8979-D18D5DF0358A}" type="parTrans" cxnId="{5A13068A-7A43-4092-B3B9-17A3BC3EAFB6}">
      <dgm:prSet/>
      <dgm:spPr/>
      <dgm:t>
        <a:bodyPr/>
        <a:lstStyle/>
        <a:p>
          <a:endParaRPr lang="pl-PL"/>
        </a:p>
      </dgm:t>
    </dgm:pt>
    <dgm:pt modelId="{9D35A89A-42BA-4400-889C-377B5796D77D}" type="sibTrans" cxnId="{5A13068A-7A43-4092-B3B9-17A3BC3EAFB6}">
      <dgm:prSet/>
      <dgm:spPr/>
      <dgm:t>
        <a:bodyPr/>
        <a:lstStyle/>
        <a:p>
          <a:endParaRPr lang="pl-PL"/>
        </a:p>
      </dgm:t>
    </dgm:pt>
    <dgm:pt modelId="{C6348564-2EA2-4607-A750-FED673532E03}">
      <dgm:prSet phldrT="[Tekst]"/>
      <dgm:spPr/>
      <dgm:t>
        <a:bodyPr/>
        <a:lstStyle/>
        <a:p>
          <a:r>
            <a:rPr lang="pl-PL" dirty="0"/>
            <a:t>Podmioty publiczne</a:t>
          </a:r>
        </a:p>
      </dgm:t>
    </dgm:pt>
    <dgm:pt modelId="{74E4A6D6-A023-4A71-838C-CBFECB6FF503}" type="parTrans" cxnId="{72C5C918-42BD-4396-967F-3531B69F8A82}">
      <dgm:prSet/>
      <dgm:spPr/>
      <dgm:t>
        <a:bodyPr/>
        <a:lstStyle/>
        <a:p>
          <a:endParaRPr lang="pl-PL"/>
        </a:p>
      </dgm:t>
    </dgm:pt>
    <dgm:pt modelId="{95FDA89B-B070-4641-8563-FD0737D7B35B}" type="sibTrans" cxnId="{72C5C918-42BD-4396-967F-3531B69F8A82}">
      <dgm:prSet/>
      <dgm:spPr/>
      <dgm:t>
        <a:bodyPr/>
        <a:lstStyle/>
        <a:p>
          <a:endParaRPr lang="pl-PL"/>
        </a:p>
      </dgm:t>
    </dgm:pt>
    <dgm:pt modelId="{A1996D09-1F5A-4057-933A-B242B90905EF}">
      <dgm:prSet phldrT="[Tekst]"/>
      <dgm:spPr/>
      <dgm:t>
        <a:bodyPr/>
        <a:lstStyle/>
        <a:p>
          <a:r>
            <a:rPr lang="pl-PL" dirty="0"/>
            <a:t>Organy nadzoru rynku</a:t>
          </a:r>
        </a:p>
      </dgm:t>
    </dgm:pt>
    <dgm:pt modelId="{DE350003-6F50-40A0-9FDA-16749E1D4BDE}" type="parTrans" cxnId="{2E5A1B80-A45F-4E15-A8F6-9CBA2098364E}">
      <dgm:prSet/>
      <dgm:spPr/>
      <dgm:t>
        <a:bodyPr/>
        <a:lstStyle/>
        <a:p>
          <a:endParaRPr lang="pl-PL"/>
        </a:p>
      </dgm:t>
    </dgm:pt>
    <dgm:pt modelId="{20518EE0-DB87-4DEF-85AF-A7BAD665DB0C}" type="sibTrans" cxnId="{2E5A1B80-A45F-4E15-A8F6-9CBA2098364E}">
      <dgm:prSet/>
      <dgm:spPr/>
      <dgm:t>
        <a:bodyPr/>
        <a:lstStyle/>
        <a:p>
          <a:endParaRPr lang="pl-PL"/>
        </a:p>
      </dgm:t>
    </dgm:pt>
    <dgm:pt modelId="{E0BE848F-EAC8-45B5-AF2F-430A3893419A}" type="pres">
      <dgm:prSet presAssocID="{93318725-0D57-4F4F-A1F7-7761CCE308C7}" presName="Name0" presStyleCnt="0">
        <dgm:presLayoutVars>
          <dgm:dir/>
          <dgm:resizeHandles val="exact"/>
        </dgm:presLayoutVars>
      </dgm:prSet>
      <dgm:spPr/>
    </dgm:pt>
    <dgm:pt modelId="{642F9072-3A18-472C-B5C0-92F8603F82A1}" type="pres">
      <dgm:prSet presAssocID="{8F42BE11-528E-4DBE-8C2A-4FBFE50F32CA}" presName="node" presStyleLbl="node1" presStyleIdx="0" presStyleCnt="3">
        <dgm:presLayoutVars>
          <dgm:bulletEnabled val="1"/>
        </dgm:presLayoutVars>
      </dgm:prSet>
      <dgm:spPr/>
    </dgm:pt>
    <dgm:pt modelId="{4F6A3D14-78DC-4A32-A407-7C099A8FE606}" type="pres">
      <dgm:prSet presAssocID="{9D35A89A-42BA-4400-889C-377B5796D77D}" presName="sibTrans" presStyleCnt="0"/>
      <dgm:spPr/>
    </dgm:pt>
    <dgm:pt modelId="{1FB7254B-A15E-463C-91D7-4C5B9600074C}" type="pres">
      <dgm:prSet presAssocID="{C6348564-2EA2-4607-A750-FED673532E03}" presName="node" presStyleLbl="node1" presStyleIdx="1" presStyleCnt="3">
        <dgm:presLayoutVars>
          <dgm:bulletEnabled val="1"/>
        </dgm:presLayoutVars>
      </dgm:prSet>
      <dgm:spPr/>
    </dgm:pt>
    <dgm:pt modelId="{5A663A94-B1D8-4C95-B0F9-1F98D82DF8D3}" type="pres">
      <dgm:prSet presAssocID="{95FDA89B-B070-4641-8563-FD0737D7B35B}" presName="sibTrans" presStyleCnt="0"/>
      <dgm:spPr/>
    </dgm:pt>
    <dgm:pt modelId="{23AD13B9-84C8-4E11-88E0-70FE26F0D5CA}" type="pres">
      <dgm:prSet presAssocID="{A1996D09-1F5A-4057-933A-B242B90905EF}" presName="node" presStyleLbl="node1" presStyleIdx="2" presStyleCnt="3">
        <dgm:presLayoutVars>
          <dgm:bulletEnabled val="1"/>
        </dgm:presLayoutVars>
      </dgm:prSet>
      <dgm:spPr/>
    </dgm:pt>
  </dgm:ptLst>
  <dgm:cxnLst>
    <dgm:cxn modelId="{0FC2780A-A752-4297-B685-F7FD051B6E81}" type="presOf" srcId="{A1996D09-1F5A-4057-933A-B242B90905EF}" destId="{23AD13B9-84C8-4E11-88E0-70FE26F0D5CA}" srcOrd="0" destOrd="0" presId="urn:microsoft.com/office/officeart/2005/8/layout/hList6"/>
    <dgm:cxn modelId="{9BAD9D0C-252A-4FC2-BB18-B05620C5A322}" type="presOf" srcId="{93318725-0D57-4F4F-A1F7-7761CCE308C7}" destId="{E0BE848F-EAC8-45B5-AF2F-430A3893419A}" srcOrd="0" destOrd="0" presId="urn:microsoft.com/office/officeart/2005/8/layout/hList6"/>
    <dgm:cxn modelId="{72C5C918-42BD-4396-967F-3531B69F8A82}" srcId="{93318725-0D57-4F4F-A1F7-7761CCE308C7}" destId="{C6348564-2EA2-4607-A750-FED673532E03}" srcOrd="1" destOrd="0" parTransId="{74E4A6D6-A023-4A71-838C-CBFECB6FF503}" sibTransId="{95FDA89B-B070-4641-8563-FD0737D7B35B}"/>
    <dgm:cxn modelId="{2E5A1B80-A45F-4E15-A8F6-9CBA2098364E}" srcId="{93318725-0D57-4F4F-A1F7-7761CCE308C7}" destId="{A1996D09-1F5A-4057-933A-B242B90905EF}" srcOrd="2" destOrd="0" parTransId="{DE350003-6F50-40A0-9FDA-16749E1D4BDE}" sibTransId="{20518EE0-DB87-4DEF-85AF-A7BAD665DB0C}"/>
    <dgm:cxn modelId="{3058EB84-5A25-43EB-BF79-2045C6AEE16F}" type="presOf" srcId="{C6348564-2EA2-4607-A750-FED673532E03}" destId="{1FB7254B-A15E-463C-91D7-4C5B9600074C}" srcOrd="0" destOrd="0" presId="urn:microsoft.com/office/officeart/2005/8/layout/hList6"/>
    <dgm:cxn modelId="{5A13068A-7A43-4092-B3B9-17A3BC3EAFB6}" srcId="{93318725-0D57-4F4F-A1F7-7761CCE308C7}" destId="{8F42BE11-528E-4DBE-8C2A-4FBFE50F32CA}" srcOrd="0" destOrd="0" parTransId="{2EF972A2-1DA7-4BAB-8979-D18D5DF0358A}" sibTransId="{9D35A89A-42BA-4400-889C-377B5796D77D}"/>
    <dgm:cxn modelId="{EA4D1AAB-A394-4340-BE6E-98D4C0A4E440}" type="presOf" srcId="{8F42BE11-528E-4DBE-8C2A-4FBFE50F32CA}" destId="{642F9072-3A18-472C-B5C0-92F8603F82A1}" srcOrd="0" destOrd="0" presId="urn:microsoft.com/office/officeart/2005/8/layout/hList6"/>
    <dgm:cxn modelId="{939B809E-EEBD-417D-AED7-75C1458A9560}" type="presParOf" srcId="{E0BE848F-EAC8-45B5-AF2F-430A3893419A}" destId="{642F9072-3A18-472C-B5C0-92F8603F82A1}" srcOrd="0" destOrd="0" presId="urn:microsoft.com/office/officeart/2005/8/layout/hList6"/>
    <dgm:cxn modelId="{7DED0C10-9F0B-4E3E-8569-886D7DC142DE}" type="presParOf" srcId="{E0BE848F-EAC8-45B5-AF2F-430A3893419A}" destId="{4F6A3D14-78DC-4A32-A407-7C099A8FE606}" srcOrd="1" destOrd="0" presId="urn:microsoft.com/office/officeart/2005/8/layout/hList6"/>
    <dgm:cxn modelId="{80AEEC4E-F3F9-4281-BE66-41B7FA823E4B}" type="presParOf" srcId="{E0BE848F-EAC8-45B5-AF2F-430A3893419A}" destId="{1FB7254B-A15E-463C-91D7-4C5B9600074C}" srcOrd="2" destOrd="0" presId="urn:microsoft.com/office/officeart/2005/8/layout/hList6"/>
    <dgm:cxn modelId="{E5AF9A0F-1B26-4091-A09F-23F6A414C42C}" type="presParOf" srcId="{E0BE848F-EAC8-45B5-AF2F-430A3893419A}" destId="{5A663A94-B1D8-4C95-B0F9-1F98D82DF8D3}" srcOrd="3" destOrd="0" presId="urn:microsoft.com/office/officeart/2005/8/layout/hList6"/>
    <dgm:cxn modelId="{454EC25C-D6A6-4631-89D3-DEBF961259DC}" type="presParOf" srcId="{E0BE848F-EAC8-45B5-AF2F-430A3893419A}" destId="{23AD13B9-84C8-4E11-88E0-70FE26F0D5C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85ECD30-ABF2-4718-AF81-C5AA51221B6D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ED47328A-FC64-4F85-A877-724C091FEC92}">
      <dgm:prSet phldrT="[Tekst]"/>
      <dgm:spPr/>
      <dgm:t>
        <a:bodyPr/>
        <a:lstStyle/>
        <a:p>
          <a:r>
            <a:rPr lang="pl-PL" dirty="0"/>
            <a:t>Związane z zapewnieniem dostępności </a:t>
          </a:r>
        </a:p>
      </dgm:t>
    </dgm:pt>
    <dgm:pt modelId="{E234F340-03FF-4279-85B5-DDC2FEB0E947}" type="parTrans" cxnId="{E81CCD9D-0164-4B47-AFB7-F1CB3DD83278}">
      <dgm:prSet/>
      <dgm:spPr/>
      <dgm:t>
        <a:bodyPr/>
        <a:lstStyle/>
        <a:p>
          <a:endParaRPr lang="pl-PL"/>
        </a:p>
      </dgm:t>
    </dgm:pt>
    <dgm:pt modelId="{707F4241-1CBE-45AE-B028-3B0A34D7BCE1}" type="sibTrans" cxnId="{E81CCD9D-0164-4B47-AFB7-F1CB3DD83278}">
      <dgm:prSet/>
      <dgm:spPr/>
      <dgm:t>
        <a:bodyPr/>
        <a:lstStyle/>
        <a:p>
          <a:endParaRPr lang="pl-PL"/>
        </a:p>
      </dgm:t>
    </dgm:pt>
    <dgm:pt modelId="{04B5665C-86F8-41D0-A0F2-AC37BFBE38A2}">
      <dgm:prSet phldrT="[Tekst]"/>
      <dgm:spPr/>
      <dgm:t>
        <a:bodyPr/>
        <a:lstStyle/>
        <a:p>
          <a:r>
            <a:rPr lang="pl-PL" b="1" dirty="0"/>
            <a:t>Spełnienie wymogów dotyczących odpowiednich cech, elementów i funkcji </a:t>
          </a:r>
        </a:p>
      </dgm:t>
    </dgm:pt>
    <dgm:pt modelId="{92E68161-5921-4388-AB9A-C34BFE2FCB08}" type="parTrans" cxnId="{60C2662E-CB0E-4EFB-993C-78DF0E0A3394}">
      <dgm:prSet/>
      <dgm:spPr/>
      <dgm:t>
        <a:bodyPr/>
        <a:lstStyle/>
        <a:p>
          <a:endParaRPr lang="pl-PL"/>
        </a:p>
      </dgm:t>
    </dgm:pt>
    <dgm:pt modelId="{C0812600-0E51-40C8-8768-FF20FC35EB9C}" type="sibTrans" cxnId="{60C2662E-CB0E-4EFB-993C-78DF0E0A3394}">
      <dgm:prSet/>
      <dgm:spPr/>
      <dgm:t>
        <a:bodyPr/>
        <a:lstStyle/>
        <a:p>
          <a:endParaRPr lang="pl-PL"/>
        </a:p>
      </dgm:t>
    </dgm:pt>
    <dgm:pt modelId="{96CA5889-D53C-4D63-891A-EB31AD83803E}">
      <dgm:prSet phldrT="[Tekst]"/>
      <dgm:spPr/>
      <dgm:t>
        <a:bodyPr/>
        <a:lstStyle/>
        <a:p>
          <a:r>
            <a:rPr lang="pl-PL" b="1" dirty="0"/>
            <a:t>Spełnienie wymogów informacyjnych</a:t>
          </a:r>
        </a:p>
      </dgm:t>
    </dgm:pt>
    <dgm:pt modelId="{A5D81724-3238-4CB7-ABAE-667F2E787662}" type="parTrans" cxnId="{E04B06FD-EF44-4623-83C9-7033BC4E5E83}">
      <dgm:prSet/>
      <dgm:spPr/>
      <dgm:t>
        <a:bodyPr/>
        <a:lstStyle/>
        <a:p>
          <a:endParaRPr lang="pl-PL"/>
        </a:p>
      </dgm:t>
    </dgm:pt>
    <dgm:pt modelId="{6DC589F7-5FE8-4011-B528-2DEA24A6CCF9}" type="sibTrans" cxnId="{E04B06FD-EF44-4623-83C9-7033BC4E5E83}">
      <dgm:prSet/>
      <dgm:spPr/>
      <dgm:t>
        <a:bodyPr/>
        <a:lstStyle/>
        <a:p>
          <a:endParaRPr lang="pl-PL"/>
        </a:p>
      </dgm:t>
    </dgm:pt>
    <dgm:pt modelId="{BAEF3306-846A-4AA8-B28A-AA370C285666}">
      <dgm:prSet phldrT="[Tekst]"/>
      <dgm:spPr/>
      <dgm:t>
        <a:bodyPr/>
        <a:lstStyle/>
        <a:p>
          <a:r>
            <a:rPr lang="pl-PL" dirty="0"/>
            <a:t>Formalne (dokumentacyjne)</a:t>
          </a:r>
        </a:p>
      </dgm:t>
    </dgm:pt>
    <dgm:pt modelId="{1B9D643E-4A7F-45A3-B716-ABDCF32BC356}" type="parTrans" cxnId="{ABA40299-0CE8-4B91-87C3-301A155B4269}">
      <dgm:prSet/>
      <dgm:spPr/>
      <dgm:t>
        <a:bodyPr/>
        <a:lstStyle/>
        <a:p>
          <a:endParaRPr lang="pl-PL"/>
        </a:p>
      </dgm:t>
    </dgm:pt>
    <dgm:pt modelId="{CD2A3B43-DFAF-49A5-8B26-28992967FEB3}" type="sibTrans" cxnId="{ABA40299-0CE8-4B91-87C3-301A155B4269}">
      <dgm:prSet/>
      <dgm:spPr/>
      <dgm:t>
        <a:bodyPr/>
        <a:lstStyle/>
        <a:p>
          <a:endParaRPr lang="pl-PL"/>
        </a:p>
      </dgm:t>
    </dgm:pt>
    <dgm:pt modelId="{F091A138-DEE1-41CC-BE7E-1EE1094C4CAB}">
      <dgm:prSet phldrT="[Tekst]"/>
      <dgm:spPr/>
      <dgm:t>
        <a:bodyPr/>
        <a:lstStyle/>
        <a:p>
          <a:r>
            <a:rPr lang="pl-PL" b="1" dirty="0"/>
            <a:t>Dokumentacja</a:t>
          </a:r>
          <a:r>
            <a:rPr lang="pl-PL" b="1" baseline="0" dirty="0"/>
            <a:t> techniczna</a:t>
          </a:r>
          <a:endParaRPr lang="pl-PL" b="1" dirty="0"/>
        </a:p>
      </dgm:t>
    </dgm:pt>
    <dgm:pt modelId="{A6CAB36E-AE9E-4558-A965-60E8DE23DA32}" type="parTrans" cxnId="{9ECF0E2D-D303-4AAA-B72C-76769101E32D}">
      <dgm:prSet/>
      <dgm:spPr/>
      <dgm:t>
        <a:bodyPr/>
        <a:lstStyle/>
        <a:p>
          <a:endParaRPr lang="pl-PL"/>
        </a:p>
      </dgm:t>
    </dgm:pt>
    <dgm:pt modelId="{BF3E28FD-C95A-4DE9-BFB1-8D581E42F9E9}" type="sibTrans" cxnId="{9ECF0E2D-D303-4AAA-B72C-76769101E32D}">
      <dgm:prSet/>
      <dgm:spPr/>
      <dgm:t>
        <a:bodyPr/>
        <a:lstStyle/>
        <a:p>
          <a:endParaRPr lang="pl-PL"/>
        </a:p>
      </dgm:t>
    </dgm:pt>
    <dgm:pt modelId="{9B3941DD-E092-47F8-926E-57EC34C2C39F}">
      <dgm:prSet phldrT="[Tekst]"/>
      <dgm:spPr/>
      <dgm:t>
        <a:bodyPr/>
        <a:lstStyle/>
        <a:p>
          <a:r>
            <a:rPr lang="pl-PL" b="1" dirty="0"/>
            <a:t>Oznakowanie CE</a:t>
          </a:r>
        </a:p>
      </dgm:t>
    </dgm:pt>
    <dgm:pt modelId="{1DFB179A-71EE-4417-88CE-6B47EC4BABD9}" type="parTrans" cxnId="{2799531D-3911-48E5-85D6-10BA16A3C574}">
      <dgm:prSet/>
      <dgm:spPr/>
      <dgm:t>
        <a:bodyPr/>
        <a:lstStyle/>
        <a:p>
          <a:endParaRPr lang="pl-PL"/>
        </a:p>
      </dgm:t>
    </dgm:pt>
    <dgm:pt modelId="{5FF8F378-72C5-4483-A7E9-2398AEF80CAC}" type="sibTrans" cxnId="{2799531D-3911-48E5-85D6-10BA16A3C574}">
      <dgm:prSet/>
      <dgm:spPr/>
      <dgm:t>
        <a:bodyPr/>
        <a:lstStyle/>
        <a:p>
          <a:endParaRPr lang="pl-PL"/>
        </a:p>
      </dgm:t>
    </dgm:pt>
    <dgm:pt modelId="{4DED90FB-B1E3-43E6-B095-E2BFCD587BF4}">
      <dgm:prSet phldrT="[Tekst]"/>
      <dgm:spPr/>
      <dgm:t>
        <a:bodyPr/>
        <a:lstStyle/>
        <a:p>
          <a:r>
            <a:rPr lang="pl-PL" b="1" dirty="0"/>
            <a:t>Deklaracja zgodności</a:t>
          </a:r>
        </a:p>
      </dgm:t>
    </dgm:pt>
    <dgm:pt modelId="{2D1EAA79-2315-49C5-91B6-63C1FD7FF6A8}" type="parTrans" cxnId="{CEC95C33-6FBA-4C2E-A6D6-17BBAC760D6A}">
      <dgm:prSet/>
      <dgm:spPr/>
      <dgm:t>
        <a:bodyPr/>
        <a:lstStyle/>
        <a:p>
          <a:endParaRPr lang="pl-PL"/>
        </a:p>
      </dgm:t>
    </dgm:pt>
    <dgm:pt modelId="{13A3A10D-D364-47EA-9DEE-6FFFA26665A5}" type="sibTrans" cxnId="{CEC95C33-6FBA-4C2E-A6D6-17BBAC760D6A}">
      <dgm:prSet/>
      <dgm:spPr/>
      <dgm:t>
        <a:bodyPr/>
        <a:lstStyle/>
        <a:p>
          <a:endParaRPr lang="pl-PL"/>
        </a:p>
      </dgm:t>
    </dgm:pt>
    <dgm:pt modelId="{786498B0-BEE0-4487-B7B1-5AEB3D507E16}" type="pres">
      <dgm:prSet presAssocID="{E85ECD30-ABF2-4718-AF81-C5AA51221B6D}" presName="Name0" presStyleCnt="0">
        <dgm:presLayoutVars>
          <dgm:dir/>
          <dgm:animLvl val="lvl"/>
          <dgm:resizeHandles val="exact"/>
        </dgm:presLayoutVars>
      </dgm:prSet>
      <dgm:spPr/>
    </dgm:pt>
    <dgm:pt modelId="{102A9EC4-8E52-4471-B371-C05DC9288B47}" type="pres">
      <dgm:prSet presAssocID="{ED47328A-FC64-4F85-A877-724C091FEC92}" presName="linNode" presStyleCnt="0"/>
      <dgm:spPr/>
    </dgm:pt>
    <dgm:pt modelId="{DF12E526-0D53-4118-8433-1B5785061928}" type="pres">
      <dgm:prSet presAssocID="{ED47328A-FC64-4F85-A877-724C091FEC92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E1C23380-A4A0-4C77-9616-FC2E2D5E1DCE}" type="pres">
      <dgm:prSet presAssocID="{ED47328A-FC64-4F85-A877-724C091FEC92}" presName="descendantText" presStyleLbl="alignAccFollowNode1" presStyleIdx="0" presStyleCnt="2">
        <dgm:presLayoutVars>
          <dgm:bulletEnabled val="1"/>
        </dgm:presLayoutVars>
      </dgm:prSet>
      <dgm:spPr/>
    </dgm:pt>
    <dgm:pt modelId="{7344C5F4-0814-4DFF-A126-4FE5620F58B0}" type="pres">
      <dgm:prSet presAssocID="{707F4241-1CBE-45AE-B028-3B0A34D7BCE1}" presName="sp" presStyleCnt="0"/>
      <dgm:spPr/>
    </dgm:pt>
    <dgm:pt modelId="{6E6834A8-583F-469B-B6A4-9257D77D9E64}" type="pres">
      <dgm:prSet presAssocID="{BAEF3306-846A-4AA8-B28A-AA370C285666}" presName="linNode" presStyleCnt="0"/>
      <dgm:spPr/>
    </dgm:pt>
    <dgm:pt modelId="{6933A898-F795-4E5B-B736-344089D35DE8}" type="pres">
      <dgm:prSet presAssocID="{BAEF3306-846A-4AA8-B28A-AA370C28566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BEA7BFD1-E7AE-4151-BF26-EC4F6E7FCDFB}" type="pres">
      <dgm:prSet presAssocID="{BAEF3306-846A-4AA8-B28A-AA370C28566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2799531D-3911-48E5-85D6-10BA16A3C574}" srcId="{BAEF3306-846A-4AA8-B28A-AA370C285666}" destId="{9B3941DD-E092-47F8-926E-57EC34C2C39F}" srcOrd="1" destOrd="0" parTransId="{1DFB179A-71EE-4417-88CE-6B47EC4BABD9}" sibTransId="{5FF8F378-72C5-4483-A7E9-2398AEF80CAC}"/>
    <dgm:cxn modelId="{9ECF0E2D-D303-4AAA-B72C-76769101E32D}" srcId="{BAEF3306-846A-4AA8-B28A-AA370C285666}" destId="{F091A138-DEE1-41CC-BE7E-1EE1094C4CAB}" srcOrd="0" destOrd="0" parTransId="{A6CAB36E-AE9E-4558-A965-60E8DE23DA32}" sibTransId="{BF3E28FD-C95A-4DE9-BFB1-8D581E42F9E9}"/>
    <dgm:cxn modelId="{60C2662E-CB0E-4EFB-993C-78DF0E0A3394}" srcId="{ED47328A-FC64-4F85-A877-724C091FEC92}" destId="{04B5665C-86F8-41D0-A0F2-AC37BFBE38A2}" srcOrd="0" destOrd="0" parTransId="{92E68161-5921-4388-AB9A-C34BFE2FCB08}" sibTransId="{C0812600-0E51-40C8-8768-FF20FC35EB9C}"/>
    <dgm:cxn modelId="{CEC95C33-6FBA-4C2E-A6D6-17BBAC760D6A}" srcId="{BAEF3306-846A-4AA8-B28A-AA370C285666}" destId="{4DED90FB-B1E3-43E6-B095-E2BFCD587BF4}" srcOrd="2" destOrd="0" parTransId="{2D1EAA79-2315-49C5-91B6-63C1FD7FF6A8}" sibTransId="{13A3A10D-D364-47EA-9DEE-6FFFA26665A5}"/>
    <dgm:cxn modelId="{52C04A37-061C-4B57-9869-5511C895310D}" type="presOf" srcId="{BAEF3306-846A-4AA8-B28A-AA370C285666}" destId="{6933A898-F795-4E5B-B736-344089D35DE8}" srcOrd="0" destOrd="0" presId="urn:microsoft.com/office/officeart/2005/8/layout/vList5"/>
    <dgm:cxn modelId="{ABA40299-0CE8-4B91-87C3-301A155B4269}" srcId="{E85ECD30-ABF2-4718-AF81-C5AA51221B6D}" destId="{BAEF3306-846A-4AA8-B28A-AA370C285666}" srcOrd="1" destOrd="0" parTransId="{1B9D643E-4A7F-45A3-B716-ABDCF32BC356}" sibTransId="{CD2A3B43-DFAF-49A5-8B26-28992967FEB3}"/>
    <dgm:cxn modelId="{E81CCD9D-0164-4B47-AFB7-F1CB3DD83278}" srcId="{E85ECD30-ABF2-4718-AF81-C5AA51221B6D}" destId="{ED47328A-FC64-4F85-A877-724C091FEC92}" srcOrd="0" destOrd="0" parTransId="{E234F340-03FF-4279-85B5-DDC2FEB0E947}" sibTransId="{707F4241-1CBE-45AE-B028-3B0A34D7BCE1}"/>
    <dgm:cxn modelId="{5D8740A2-2514-48F9-9809-CFCB40BDA29E}" type="presOf" srcId="{ED47328A-FC64-4F85-A877-724C091FEC92}" destId="{DF12E526-0D53-4118-8433-1B5785061928}" srcOrd="0" destOrd="0" presId="urn:microsoft.com/office/officeart/2005/8/layout/vList5"/>
    <dgm:cxn modelId="{A72812A8-CF47-499A-A22D-BE9D2A01EEB8}" type="presOf" srcId="{04B5665C-86F8-41D0-A0F2-AC37BFBE38A2}" destId="{E1C23380-A4A0-4C77-9616-FC2E2D5E1DCE}" srcOrd="0" destOrd="0" presId="urn:microsoft.com/office/officeart/2005/8/layout/vList5"/>
    <dgm:cxn modelId="{60F60FB5-2FDF-46A8-9C58-F565D71422C3}" type="presOf" srcId="{9B3941DD-E092-47F8-926E-57EC34C2C39F}" destId="{BEA7BFD1-E7AE-4151-BF26-EC4F6E7FCDFB}" srcOrd="0" destOrd="1" presId="urn:microsoft.com/office/officeart/2005/8/layout/vList5"/>
    <dgm:cxn modelId="{3460C5C1-6256-484E-B14B-F8DF0292562F}" type="presOf" srcId="{F091A138-DEE1-41CC-BE7E-1EE1094C4CAB}" destId="{BEA7BFD1-E7AE-4151-BF26-EC4F6E7FCDFB}" srcOrd="0" destOrd="0" presId="urn:microsoft.com/office/officeart/2005/8/layout/vList5"/>
    <dgm:cxn modelId="{E82583C2-DE1C-4C6F-881C-19321AD321B4}" type="presOf" srcId="{96CA5889-D53C-4D63-891A-EB31AD83803E}" destId="{E1C23380-A4A0-4C77-9616-FC2E2D5E1DCE}" srcOrd="0" destOrd="1" presId="urn:microsoft.com/office/officeart/2005/8/layout/vList5"/>
    <dgm:cxn modelId="{646F57C6-B428-4626-8F44-74128DD892FC}" type="presOf" srcId="{E85ECD30-ABF2-4718-AF81-C5AA51221B6D}" destId="{786498B0-BEE0-4487-B7B1-5AEB3D507E16}" srcOrd="0" destOrd="0" presId="urn:microsoft.com/office/officeart/2005/8/layout/vList5"/>
    <dgm:cxn modelId="{4CBD1BF4-28B5-4927-BAA6-A1393F511D12}" type="presOf" srcId="{4DED90FB-B1E3-43E6-B095-E2BFCD587BF4}" destId="{BEA7BFD1-E7AE-4151-BF26-EC4F6E7FCDFB}" srcOrd="0" destOrd="2" presId="urn:microsoft.com/office/officeart/2005/8/layout/vList5"/>
    <dgm:cxn modelId="{E04B06FD-EF44-4623-83C9-7033BC4E5E83}" srcId="{ED47328A-FC64-4F85-A877-724C091FEC92}" destId="{96CA5889-D53C-4D63-891A-EB31AD83803E}" srcOrd="1" destOrd="0" parTransId="{A5D81724-3238-4CB7-ABAE-667F2E787662}" sibTransId="{6DC589F7-5FE8-4011-B528-2DEA24A6CCF9}"/>
    <dgm:cxn modelId="{6D58CBA2-1792-48C3-86E0-1941EA9AE5F0}" type="presParOf" srcId="{786498B0-BEE0-4487-B7B1-5AEB3D507E16}" destId="{102A9EC4-8E52-4471-B371-C05DC9288B47}" srcOrd="0" destOrd="0" presId="urn:microsoft.com/office/officeart/2005/8/layout/vList5"/>
    <dgm:cxn modelId="{D2C075B4-F87B-489F-8FEB-602F1D725D16}" type="presParOf" srcId="{102A9EC4-8E52-4471-B371-C05DC9288B47}" destId="{DF12E526-0D53-4118-8433-1B5785061928}" srcOrd="0" destOrd="0" presId="urn:microsoft.com/office/officeart/2005/8/layout/vList5"/>
    <dgm:cxn modelId="{0FC55110-536F-40F2-A54B-48E4641050E3}" type="presParOf" srcId="{102A9EC4-8E52-4471-B371-C05DC9288B47}" destId="{E1C23380-A4A0-4C77-9616-FC2E2D5E1DCE}" srcOrd="1" destOrd="0" presId="urn:microsoft.com/office/officeart/2005/8/layout/vList5"/>
    <dgm:cxn modelId="{2256FB22-666E-468A-A694-F7D85E72EFE8}" type="presParOf" srcId="{786498B0-BEE0-4487-B7B1-5AEB3D507E16}" destId="{7344C5F4-0814-4DFF-A126-4FE5620F58B0}" srcOrd="1" destOrd="0" presId="urn:microsoft.com/office/officeart/2005/8/layout/vList5"/>
    <dgm:cxn modelId="{65834429-BFA4-4FE8-99C9-13E73C23395A}" type="presParOf" srcId="{786498B0-BEE0-4487-B7B1-5AEB3D507E16}" destId="{6E6834A8-583F-469B-B6A4-9257D77D9E64}" srcOrd="2" destOrd="0" presId="urn:microsoft.com/office/officeart/2005/8/layout/vList5"/>
    <dgm:cxn modelId="{6A206872-4012-4D57-B03B-E9338810D14D}" type="presParOf" srcId="{6E6834A8-583F-469B-B6A4-9257D77D9E64}" destId="{6933A898-F795-4E5B-B736-344089D35DE8}" srcOrd="0" destOrd="0" presId="urn:microsoft.com/office/officeart/2005/8/layout/vList5"/>
    <dgm:cxn modelId="{E9C1ED2B-6C3D-4B67-8ECD-2B5B294A89D6}" type="presParOf" srcId="{6E6834A8-583F-469B-B6A4-9257D77D9E64}" destId="{BEA7BFD1-E7AE-4151-BF26-EC4F6E7FCDF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15FABD6-3EFC-4445-A302-193D1DA18960}" type="doc">
      <dgm:prSet loTypeId="urn:microsoft.com/office/officeart/2008/layout/PictureStrip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8EB649A0-22C7-4CEA-9880-BFF98D550052}">
      <dgm:prSet/>
      <dgm:spPr/>
      <dgm:t>
        <a:bodyPr/>
        <a:lstStyle/>
        <a:p>
          <a:r>
            <a:rPr lang="pl-PL" dirty="0"/>
            <a:t>Konsumencki sprzęt komputerowy wraz z systemami operacyjnymi </a:t>
          </a:r>
        </a:p>
      </dgm:t>
    </dgm:pt>
    <dgm:pt modelId="{2876410F-DA34-46B9-81F6-64E975101B59}" type="parTrans" cxnId="{639461AB-0D3B-4890-A5EA-E781DD75363E}">
      <dgm:prSet/>
      <dgm:spPr/>
      <dgm:t>
        <a:bodyPr/>
        <a:lstStyle/>
        <a:p>
          <a:endParaRPr lang="pl-PL"/>
        </a:p>
      </dgm:t>
    </dgm:pt>
    <dgm:pt modelId="{B3E6CC06-3316-4BB1-BDE2-52BC05D9886F}" type="sibTrans" cxnId="{639461AB-0D3B-4890-A5EA-E781DD75363E}">
      <dgm:prSet/>
      <dgm:spPr/>
      <dgm:t>
        <a:bodyPr/>
        <a:lstStyle/>
        <a:p>
          <a:endParaRPr lang="pl-PL"/>
        </a:p>
      </dgm:t>
    </dgm:pt>
    <dgm:pt modelId="{A559593C-A20E-465A-A9FA-67DAB66C7308}">
      <dgm:prSet/>
      <dgm:spPr/>
      <dgm:t>
        <a:bodyPr/>
        <a:lstStyle/>
        <a:p>
          <a:r>
            <a:rPr lang="pl-PL" dirty="0"/>
            <a:t>Terminale płatnicze </a:t>
          </a:r>
        </a:p>
      </dgm:t>
    </dgm:pt>
    <dgm:pt modelId="{3CCC7C74-3B93-4CEC-889D-E5A21CC0A08D}" type="parTrans" cxnId="{2B4A8EF6-B2AE-4DCE-A1D3-1B1965655A30}">
      <dgm:prSet/>
      <dgm:spPr/>
      <dgm:t>
        <a:bodyPr/>
        <a:lstStyle/>
        <a:p>
          <a:endParaRPr lang="pl-PL"/>
        </a:p>
      </dgm:t>
    </dgm:pt>
    <dgm:pt modelId="{0DF85073-51CC-470A-A8AA-4A09F6B9E662}" type="sibTrans" cxnId="{2B4A8EF6-B2AE-4DCE-A1D3-1B1965655A30}">
      <dgm:prSet/>
      <dgm:spPr/>
      <dgm:t>
        <a:bodyPr/>
        <a:lstStyle/>
        <a:p>
          <a:endParaRPr lang="pl-PL"/>
        </a:p>
      </dgm:t>
    </dgm:pt>
    <dgm:pt modelId="{6702A7DD-3467-4E4F-976F-1AF768184440}">
      <dgm:prSet/>
      <dgm:spPr/>
      <dgm:t>
        <a:bodyPr/>
        <a:lstStyle/>
        <a:p>
          <a:r>
            <a:rPr lang="pl-PL" dirty="0"/>
            <a:t>Interaktywne terminale samoobsługowe (dla usług objętych EEA)</a:t>
          </a:r>
        </a:p>
      </dgm:t>
    </dgm:pt>
    <dgm:pt modelId="{83F67565-F0C1-44F9-BDE1-6CFE2D9004F5}" type="parTrans" cxnId="{1F9A37BE-0D16-4E00-A74A-9858DC857128}">
      <dgm:prSet/>
      <dgm:spPr/>
      <dgm:t>
        <a:bodyPr/>
        <a:lstStyle/>
        <a:p>
          <a:endParaRPr lang="pl-PL"/>
        </a:p>
      </dgm:t>
    </dgm:pt>
    <dgm:pt modelId="{D7CD50BB-0588-479C-9B8A-0C0FBFCA7CA6}" type="sibTrans" cxnId="{1F9A37BE-0D16-4E00-A74A-9858DC857128}">
      <dgm:prSet/>
      <dgm:spPr/>
      <dgm:t>
        <a:bodyPr/>
        <a:lstStyle/>
        <a:p>
          <a:endParaRPr lang="pl-PL"/>
        </a:p>
      </dgm:t>
    </dgm:pt>
    <dgm:pt modelId="{597F5E35-48A1-4E86-9D5F-EEA419E694BE}">
      <dgm:prSet/>
      <dgm:spPr/>
      <dgm:t>
        <a:bodyPr/>
        <a:lstStyle/>
        <a:p>
          <a:r>
            <a:rPr lang="pl-PL" dirty="0"/>
            <a:t>Urządzenia wykorzystywane w dostępie do usług telekomunikacyjnych  </a:t>
          </a:r>
        </a:p>
      </dgm:t>
    </dgm:pt>
    <dgm:pt modelId="{BD62988D-F63D-4DE5-8D98-2E6CDBD2E6F0}" type="parTrans" cxnId="{1A746BDA-31B2-416C-BDBD-A1B93B18E81E}">
      <dgm:prSet/>
      <dgm:spPr/>
      <dgm:t>
        <a:bodyPr/>
        <a:lstStyle/>
        <a:p>
          <a:endParaRPr lang="pl-PL"/>
        </a:p>
      </dgm:t>
    </dgm:pt>
    <dgm:pt modelId="{19A0257C-62F6-45C1-B6CB-DE00A96F20BE}" type="sibTrans" cxnId="{1A746BDA-31B2-416C-BDBD-A1B93B18E81E}">
      <dgm:prSet/>
      <dgm:spPr/>
      <dgm:t>
        <a:bodyPr/>
        <a:lstStyle/>
        <a:p>
          <a:endParaRPr lang="pl-PL"/>
        </a:p>
      </dgm:t>
    </dgm:pt>
    <dgm:pt modelId="{65CDA08C-DB7B-4AC7-8AFA-5D45A7A2F702}">
      <dgm:prSet/>
      <dgm:spPr/>
      <dgm:t>
        <a:bodyPr/>
        <a:lstStyle/>
        <a:p>
          <a:r>
            <a:rPr lang="pl-PL" dirty="0"/>
            <a:t>Urządzenia do korzystania z audiowizualnych usług medialnych </a:t>
          </a:r>
        </a:p>
      </dgm:t>
    </dgm:pt>
    <dgm:pt modelId="{FB43924E-79DB-430C-A687-8A61D2E5DED1}" type="parTrans" cxnId="{8A659741-E7AB-4A24-94A8-BDEAA8D52ECA}">
      <dgm:prSet/>
      <dgm:spPr/>
      <dgm:t>
        <a:bodyPr/>
        <a:lstStyle/>
        <a:p>
          <a:endParaRPr lang="pl-PL"/>
        </a:p>
      </dgm:t>
    </dgm:pt>
    <dgm:pt modelId="{960E7E9A-70FB-4029-9AC8-DE43BCC84E7C}" type="sibTrans" cxnId="{8A659741-E7AB-4A24-94A8-BDEAA8D52ECA}">
      <dgm:prSet/>
      <dgm:spPr/>
      <dgm:t>
        <a:bodyPr/>
        <a:lstStyle/>
        <a:p>
          <a:endParaRPr lang="pl-PL"/>
        </a:p>
      </dgm:t>
    </dgm:pt>
    <dgm:pt modelId="{32138A45-1A01-4107-B876-35E7E9B1C0B3}">
      <dgm:prSet/>
      <dgm:spPr/>
      <dgm:t>
        <a:bodyPr/>
        <a:lstStyle/>
        <a:p>
          <a:r>
            <a:rPr lang="pl-PL"/>
            <a:t>Czytniki książek elektronicznych </a:t>
          </a:r>
        </a:p>
      </dgm:t>
    </dgm:pt>
    <dgm:pt modelId="{658781C4-4362-4717-A81C-B2B422E1E402}" type="parTrans" cxnId="{C62970F5-3AD7-4EE6-BAF9-231C2884DAEC}">
      <dgm:prSet/>
      <dgm:spPr/>
      <dgm:t>
        <a:bodyPr/>
        <a:lstStyle/>
        <a:p>
          <a:endParaRPr lang="pl-PL"/>
        </a:p>
      </dgm:t>
    </dgm:pt>
    <dgm:pt modelId="{72DCAED2-6C88-4255-9C48-98D9B3FD9BB1}" type="sibTrans" cxnId="{C62970F5-3AD7-4EE6-BAF9-231C2884DAEC}">
      <dgm:prSet/>
      <dgm:spPr/>
      <dgm:t>
        <a:bodyPr/>
        <a:lstStyle/>
        <a:p>
          <a:endParaRPr lang="pl-PL"/>
        </a:p>
      </dgm:t>
    </dgm:pt>
    <dgm:pt modelId="{E06AB0F0-7422-4D9A-8278-D514EA723B81}" type="pres">
      <dgm:prSet presAssocID="{415FABD6-3EFC-4445-A302-193D1DA18960}" presName="Name0" presStyleCnt="0">
        <dgm:presLayoutVars>
          <dgm:dir/>
          <dgm:resizeHandles val="exact"/>
        </dgm:presLayoutVars>
      </dgm:prSet>
      <dgm:spPr/>
    </dgm:pt>
    <dgm:pt modelId="{0E925A77-2A0D-42FA-8D49-A6E1BEF0486C}" type="pres">
      <dgm:prSet presAssocID="{8EB649A0-22C7-4CEA-9880-BFF98D550052}" presName="composite" presStyleCnt="0"/>
      <dgm:spPr/>
    </dgm:pt>
    <dgm:pt modelId="{5929530E-DA70-40DA-944A-A5113BBA2A57}" type="pres">
      <dgm:prSet presAssocID="{8EB649A0-22C7-4CEA-9880-BFF98D550052}" presName="rect1" presStyleLbl="trAlignAcc1" presStyleIdx="0" presStyleCnt="6">
        <dgm:presLayoutVars>
          <dgm:bulletEnabled val="1"/>
        </dgm:presLayoutVars>
      </dgm:prSet>
      <dgm:spPr/>
    </dgm:pt>
    <dgm:pt modelId="{C8E79CC1-EFDF-40AE-A730-4B5737BEBAAF}" type="pres">
      <dgm:prSet presAssocID="{8EB649A0-22C7-4CEA-9880-BFF98D550052}" presName="rect2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Obliczenia w chmurze z wypełnieniem pełnym"/>
        </a:ext>
      </dgm:extLst>
    </dgm:pt>
    <dgm:pt modelId="{7D2B70AE-D447-482E-BDA4-C20E3D0F956F}" type="pres">
      <dgm:prSet presAssocID="{B3E6CC06-3316-4BB1-BDE2-52BC05D9886F}" presName="sibTrans" presStyleCnt="0"/>
      <dgm:spPr/>
    </dgm:pt>
    <dgm:pt modelId="{9B46D2A7-0267-4E15-95E0-6DA9B37BA136}" type="pres">
      <dgm:prSet presAssocID="{A559593C-A20E-465A-A9FA-67DAB66C7308}" presName="composite" presStyleCnt="0"/>
      <dgm:spPr/>
    </dgm:pt>
    <dgm:pt modelId="{0D2F9439-62C0-49CF-8848-3ECBBE843832}" type="pres">
      <dgm:prSet presAssocID="{A559593C-A20E-465A-A9FA-67DAB66C7308}" presName="rect1" presStyleLbl="trAlignAcc1" presStyleIdx="1" presStyleCnt="6">
        <dgm:presLayoutVars>
          <dgm:bulletEnabled val="1"/>
        </dgm:presLayoutVars>
      </dgm:prSet>
      <dgm:spPr/>
    </dgm:pt>
    <dgm:pt modelId="{D0627607-6266-4EAF-95C6-E4DB61E9FB0E}" type="pres">
      <dgm:prSet presAssocID="{A559593C-A20E-465A-A9FA-67DAB66C7308}" presName="rect2" presStyleLbl="fgImgPlac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Euro z wypełnieniem pełnym"/>
        </a:ext>
      </dgm:extLst>
    </dgm:pt>
    <dgm:pt modelId="{209E2F04-3F70-4D30-98DD-F89C2E7A6FC5}" type="pres">
      <dgm:prSet presAssocID="{0DF85073-51CC-470A-A8AA-4A09F6B9E662}" presName="sibTrans" presStyleCnt="0"/>
      <dgm:spPr/>
    </dgm:pt>
    <dgm:pt modelId="{330191CE-0F6B-416B-9B72-42F1F5193E4B}" type="pres">
      <dgm:prSet presAssocID="{6702A7DD-3467-4E4F-976F-1AF768184440}" presName="composite" presStyleCnt="0"/>
      <dgm:spPr/>
    </dgm:pt>
    <dgm:pt modelId="{B8EB3474-A5DA-4224-8F4D-48B82ACDEF80}" type="pres">
      <dgm:prSet presAssocID="{6702A7DD-3467-4E4F-976F-1AF768184440}" presName="rect1" presStyleLbl="trAlignAcc1" presStyleIdx="2" presStyleCnt="6">
        <dgm:presLayoutVars>
          <dgm:bulletEnabled val="1"/>
        </dgm:presLayoutVars>
      </dgm:prSet>
      <dgm:spPr/>
    </dgm:pt>
    <dgm:pt modelId="{2A97C81C-7925-4D41-B7CA-8319049B66A7}" type="pres">
      <dgm:prSet presAssocID="{6702A7DD-3467-4E4F-976F-1AF768184440}" presName="rect2" presStyleLbl="fgImgPlac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iernik z wypełnieniem pełnym"/>
        </a:ext>
      </dgm:extLst>
    </dgm:pt>
    <dgm:pt modelId="{3BAB2E0A-F11E-492C-BD88-465E43CE24B1}" type="pres">
      <dgm:prSet presAssocID="{D7CD50BB-0588-479C-9B8A-0C0FBFCA7CA6}" presName="sibTrans" presStyleCnt="0"/>
      <dgm:spPr/>
    </dgm:pt>
    <dgm:pt modelId="{3387516B-7AB7-458A-9363-06FE3F0AE10E}" type="pres">
      <dgm:prSet presAssocID="{597F5E35-48A1-4E86-9D5F-EEA419E694BE}" presName="composite" presStyleCnt="0"/>
      <dgm:spPr/>
    </dgm:pt>
    <dgm:pt modelId="{0C5D8610-1FEF-48B2-AF5C-C53C11B031D9}" type="pres">
      <dgm:prSet presAssocID="{597F5E35-48A1-4E86-9D5F-EEA419E694BE}" presName="rect1" presStyleLbl="trAlignAcc1" presStyleIdx="3" presStyleCnt="6">
        <dgm:presLayoutVars>
          <dgm:bulletEnabled val="1"/>
        </dgm:presLayoutVars>
      </dgm:prSet>
      <dgm:spPr/>
    </dgm:pt>
    <dgm:pt modelId="{8B265F9A-628B-4511-8A37-603436F30285}" type="pres">
      <dgm:prSet presAssocID="{597F5E35-48A1-4E86-9D5F-EEA419E694BE}" presName="rect2" presStyleLbl="fgImgPlac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martfon z wypełnieniem pełnym"/>
        </a:ext>
      </dgm:extLst>
    </dgm:pt>
    <dgm:pt modelId="{10B8C4A7-D5A0-4F82-A4A9-C70989264992}" type="pres">
      <dgm:prSet presAssocID="{19A0257C-62F6-45C1-B6CB-DE00A96F20BE}" presName="sibTrans" presStyleCnt="0"/>
      <dgm:spPr/>
    </dgm:pt>
    <dgm:pt modelId="{B135233A-7057-4CA7-89A6-4729FDD3DC8E}" type="pres">
      <dgm:prSet presAssocID="{65CDA08C-DB7B-4AC7-8AFA-5D45A7A2F702}" presName="composite" presStyleCnt="0"/>
      <dgm:spPr/>
    </dgm:pt>
    <dgm:pt modelId="{DF29EE04-898D-4402-A08B-E97932CA5D8B}" type="pres">
      <dgm:prSet presAssocID="{65CDA08C-DB7B-4AC7-8AFA-5D45A7A2F702}" presName="rect1" presStyleLbl="trAlignAcc1" presStyleIdx="4" presStyleCnt="6">
        <dgm:presLayoutVars>
          <dgm:bulletEnabled val="1"/>
        </dgm:presLayoutVars>
      </dgm:prSet>
      <dgm:spPr/>
    </dgm:pt>
    <dgm:pt modelId="{E0AF6DEC-9F76-400C-942E-7E56C5618C20}" type="pres">
      <dgm:prSet presAssocID="{65CDA08C-DB7B-4AC7-8AFA-5D45A7A2F702}" presName="rect2" presStyleLbl="fgImgPlac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Klaps z wypełnieniem pełnym"/>
        </a:ext>
      </dgm:extLst>
    </dgm:pt>
    <dgm:pt modelId="{944006AF-ED2D-4F9E-9BB0-15E0CC63FA41}" type="pres">
      <dgm:prSet presAssocID="{960E7E9A-70FB-4029-9AC8-DE43BCC84E7C}" presName="sibTrans" presStyleCnt="0"/>
      <dgm:spPr/>
    </dgm:pt>
    <dgm:pt modelId="{C3482F32-997C-4E53-8F72-F9FBF4CE0E36}" type="pres">
      <dgm:prSet presAssocID="{32138A45-1A01-4107-B876-35E7E9B1C0B3}" presName="composite" presStyleCnt="0"/>
      <dgm:spPr/>
    </dgm:pt>
    <dgm:pt modelId="{5317694D-3E4A-40E4-9F24-91637EAE4425}" type="pres">
      <dgm:prSet presAssocID="{32138A45-1A01-4107-B876-35E7E9B1C0B3}" presName="rect1" presStyleLbl="trAlignAcc1" presStyleIdx="5" presStyleCnt="6">
        <dgm:presLayoutVars>
          <dgm:bulletEnabled val="1"/>
        </dgm:presLayoutVars>
      </dgm:prSet>
      <dgm:spPr/>
    </dgm:pt>
    <dgm:pt modelId="{94900E22-C373-4307-978B-BCB3308DC450}" type="pres">
      <dgm:prSet presAssocID="{32138A45-1A01-4107-B876-35E7E9B1C0B3}" presName="rect2" presStyleLbl="fgImgPlac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Książki z wypełnieniem pełnym"/>
        </a:ext>
      </dgm:extLst>
    </dgm:pt>
  </dgm:ptLst>
  <dgm:cxnLst>
    <dgm:cxn modelId="{22AE2800-DE8A-44D6-BD38-D1F22F1EBC68}" type="presOf" srcId="{597F5E35-48A1-4E86-9D5F-EEA419E694BE}" destId="{0C5D8610-1FEF-48B2-AF5C-C53C11B031D9}" srcOrd="0" destOrd="0" presId="urn:microsoft.com/office/officeart/2008/layout/PictureStrips"/>
    <dgm:cxn modelId="{8A659741-E7AB-4A24-94A8-BDEAA8D52ECA}" srcId="{415FABD6-3EFC-4445-A302-193D1DA18960}" destId="{65CDA08C-DB7B-4AC7-8AFA-5D45A7A2F702}" srcOrd="4" destOrd="0" parTransId="{FB43924E-79DB-430C-A687-8A61D2E5DED1}" sibTransId="{960E7E9A-70FB-4029-9AC8-DE43BCC84E7C}"/>
    <dgm:cxn modelId="{FDAA6363-705C-4C67-A333-22E720440B01}" type="presOf" srcId="{415FABD6-3EFC-4445-A302-193D1DA18960}" destId="{E06AB0F0-7422-4D9A-8278-D514EA723B81}" srcOrd="0" destOrd="0" presId="urn:microsoft.com/office/officeart/2008/layout/PictureStrips"/>
    <dgm:cxn modelId="{8891266C-154F-4994-B6CF-5DB5D466086A}" type="presOf" srcId="{A559593C-A20E-465A-A9FA-67DAB66C7308}" destId="{0D2F9439-62C0-49CF-8848-3ECBBE843832}" srcOrd="0" destOrd="0" presId="urn:microsoft.com/office/officeart/2008/layout/PictureStrips"/>
    <dgm:cxn modelId="{531D5A4D-E73B-47E7-8008-4B26D06F71F3}" type="presOf" srcId="{32138A45-1A01-4107-B876-35E7E9B1C0B3}" destId="{5317694D-3E4A-40E4-9F24-91637EAE4425}" srcOrd="0" destOrd="0" presId="urn:microsoft.com/office/officeart/2008/layout/PictureStrips"/>
    <dgm:cxn modelId="{8E7C9654-A454-4BEC-9BCA-37F2FFBA15E1}" type="presOf" srcId="{65CDA08C-DB7B-4AC7-8AFA-5D45A7A2F702}" destId="{DF29EE04-898D-4402-A08B-E97932CA5D8B}" srcOrd="0" destOrd="0" presId="urn:microsoft.com/office/officeart/2008/layout/PictureStrips"/>
    <dgm:cxn modelId="{802EDF99-7A49-4C00-B44D-004538205E21}" type="presOf" srcId="{6702A7DD-3467-4E4F-976F-1AF768184440}" destId="{B8EB3474-A5DA-4224-8F4D-48B82ACDEF80}" srcOrd="0" destOrd="0" presId="urn:microsoft.com/office/officeart/2008/layout/PictureStrips"/>
    <dgm:cxn modelId="{639461AB-0D3B-4890-A5EA-E781DD75363E}" srcId="{415FABD6-3EFC-4445-A302-193D1DA18960}" destId="{8EB649A0-22C7-4CEA-9880-BFF98D550052}" srcOrd="0" destOrd="0" parTransId="{2876410F-DA34-46B9-81F6-64E975101B59}" sibTransId="{B3E6CC06-3316-4BB1-BDE2-52BC05D9886F}"/>
    <dgm:cxn modelId="{1F9A37BE-0D16-4E00-A74A-9858DC857128}" srcId="{415FABD6-3EFC-4445-A302-193D1DA18960}" destId="{6702A7DD-3467-4E4F-976F-1AF768184440}" srcOrd="2" destOrd="0" parTransId="{83F67565-F0C1-44F9-BDE1-6CFE2D9004F5}" sibTransId="{D7CD50BB-0588-479C-9B8A-0C0FBFCA7CA6}"/>
    <dgm:cxn modelId="{B5196CD2-C6FD-49BB-8537-5F3451769818}" type="presOf" srcId="{8EB649A0-22C7-4CEA-9880-BFF98D550052}" destId="{5929530E-DA70-40DA-944A-A5113BBA2A57}" srcOrd="0" destOrd="0" presId="urn:microsoft.com/office/officeart/2008/layout/PictureStrips"/>
    <dgm:cxn modelId="{1A746BDA-31B2-416C-BDBD-A1B93B18E81E}" srcId="{415FABD6-3EFC-4445-A302-193D1DA18960}" destId="{597F5E35-48A1-4E86-9D5F-EEA419E694BE}" srcOrd="3" destOrd="0" parTransId="{BD62988D-F63D-4DE5-8D98-2E6CDBD2E6F0}" sibTransId="{19A0257C-62F6-45C1-B6CB-DE00A96F20BE}"/>
    <dgm:cxn modelId="{C62970F5-3AD7-4EE6-BAF9-231C2884DAEC}" srcId="{415FABD6-3EFC-4445-A302-193D1DA18960}" destId="{32138A45-1A01-4107-B876-35E7E9B1C0B3}" srcOrd="5" destOrd="0" parTransId="{658781C4-4362-4717-A81C-B2B422E1E402}" sibTransId="{72DCAED2-6C88-4255-9C48-98D9B3FD9BB1}"/>
    <dgm:cxn modelId="{2B4A8EF6-B2AE-4DCE-A1D3-1B1965655A30}" srcId="{415FABD6-3EFC-4445-A302-193D1DA18960}" destId="{A559593C-A20E-465A-A9FA-67DAB66C7308}" srcOrd="1" destOrd="0" parTransId="{3CCC7C74-3B93-4CEC-889D-E5A21CC0A08D}" sibTransId="{0DF85073-51CC-470A-A8AA-4A09F6B9E662}"/>
    <dgm:cxn modelId="{AD861C57-9C75-4DF8-A6EB-B0C92E14EEC4}" type="presParOf" srcId="{E06AB0F0-7422-4D9A-8278-D514EA723B81}" destId="{0E925A77-2A0D-42FA-8D49-A6E1BEF0486C}" srcOrd="0" destOrd="0" presId="urn:microsoft.com/office/officeart/2008/layout/PictureStrips"/>
    <dgm:cxn modelId="{8D7545AF-B6FF-4542-81FB-76F8E0D06171}" type="presParOf" srcId="{0E925A77-2A0D-42FA-8D49-A6E1BEF0486C}" destId="{5929530E-DA70-40DA-944A-A5113BBA2A57}" srcOrd="0" destOrd="0" presId="urn:microsoft.com/office/officeart/2008/layout/PictureStrips"/>
    <dgm:cxn modelId="{ADD03598-CB4F-4F75-8FCD-727B63DB49D1}" type="presParOf" srcId="{0E925A77-2A0D-42FA-8D49-A6E1BEF0486C}" destId="{C8E79CC1-EFDF-40AE-A730-4B5737BEBAAF}" srcOrd="1" destOrd="0" presId="urn:microsoft.com/office/officeart/2008/layout/PictureStrips"/>
    <dgm:cxn modelId="{1387362C-6000-40B0-A2F5-F6E63AD69B80}" type="presParOf" srcId="{E06AB0F0-7422-4D9A-8278-D514EA723B81}" destId="{7D2B70AE-D447-482E-BDA4-C20E3D0F956F}" srcOrd="1" destOrd="0" presId="urn:microsoft.com/office/officeart/2008/layout/PictureStrips"/>
    <dgm:cxn modelId="{06001964-652D-4726-971D-2B04E651E8E4}" type="presParOf" srcId="{E06AB0F0-7422-4D9A-8278-D514EA723B81}" destId="{9B46D2A7-0267-4E15-95E0-6DA9B37BA136}" srcOrd="2" destOrd="0" presId="urn:microsoft.com/office/officeart/2008/layout/PictureStrips"/>
    <dgm:cxn modelId="{A3C3F279-9BC9-466F-8497-621C08609F53}" type="presParOf" srcId="{9B46D2A7-0267-4E15-95E0-6DA9B37BA136}" destId="{0D2F9439-62C0-49CF-8848-3ECBBE843832}" srcOrd="0" destOrd="0" presId="urn:microsoft.com/office/officeart/2008/layout/PictureStrips"/>
    <dgm:cxn modelId="{045B46CE-553B-44A4-8367-2FAC14B370EC}" type="presParOf" srcId="{9B46D2A7-0267-4E15-95E0-6DA9B37BA136}" destId="{D0627607-6266-4EAF-95C6-E4DB61E9FB0E}" srcOrd="1" destOrd="0" presId="urn:microsoft.com/office/officeart/2008/layout/PictureStrips"/>
    <dgm:cxn modelId="{77BFC85C-FF6F-4655-A63E-5A55A9493102}" type="presParOf" srcId="{E06AB0F0-7422-4D9A-8278-D514EA723B81}" destId="{209E2F04-3F70-4D30-98DD-F89C2E7A6FC5}" srcOrd="3" destOrd="0" presId="urn:microsoft.com/office/officeart/2008/layout/PictureStrips"/>
    <dgm:cxn modelId="{3FD547D0-4BE0-4A59-A3FA-BCC34564C0FA}" type="presParOf" srcId="{E06AB0F0-7422-4D9A-8278-D514EA723B81}" destId="{330191CE-0F6B-416B-9B72-42F1F5193E4B}" srcOrd="4" destOrd="0" presId="urn:microsoft.com/office/officeart/2008/layout/PictureStrips"/>
    <dgm:cxn modelId="{F3428A9A-D3AE-47CB-BC17-05BF9492D42D}" type="presParOf" srcId="{330191CE-0F6B-416B-9B72-42F1F5193E4B}" destId="{B8EB3474-A5DA-4224-8F4D-48B82ACDEF80}" srcOrd="0" destOrd="0" presId="urn:microsoft.com/office/officeart/2008/layout/PictureStrips"/>
    <dgm:cxn modelId="{E1A17DF8-78F4-4B51-9E9C-0D0678CDE554}" type="presParOf" srcId="{330191CE-0F6B-416B-9B72-42F1F5193E4B}" destId="{2A97C81C-7925-4D41-B7CA-8319049B66A7}" srcOrd="1" destOrd="0" presId="urn:microsoft.com/office/officeart/2008/layout/PictureStrips"/>
    <dgm:cxn modelId="{E38BE6B4-7077-49FB-B12A-114A00848F14}" type="presParOf" srcId="{E06AB0F0-7422-4D9A-8278-D514EA723B81}" destId="{3BAB2E0A-F11E-492C-BD88-465E43CE24B1}" srcOrd="5" destOrd="0" presId="urn:microsoft.com/office/officeart/2008/layout/PictureStrips"/>
    <dgm:cxn modelId="{C02BB237-9DA0-4EC4-81EF-D1BE79350CDE}" type="presParOf" srcId="{E06AB0F0-7422-4D9A-8278-D514EA723B81}" destId="{3387516B-7AB7-458A-9363-06FE3F0AE10E}" srcOrd="6" destOrd="0" presId="urn:microsoft.com/office/officeart/2008/layout/PictureStrips"/>
    <dgm:cxn modelId="{5E45A3ED-96F0-4C58-B4FE-246C0FD95FC0}" type="presParOf" srcId="{3387516B-7AB7-458A-9363-06FE3F0AE10E}" destId="{0C5D8610-1FEF-48B2-AF5C-C53C11B031D9}" srcOrd="0" destOrd="0" presId="urn:microsoft.com/office/officeart/2008/layout/PictureStrips"/>
    <dgm:cxn modelId="{9E8E3733-3CE5-4978-8AB6-D2113171D32B}" type="presParOf" srcId="{3387516B-7AB7-458A-9363-06FE3F0AE10E}" destId="{8B265F9A-628B-4511-8A37-603436F30285}" srcOrd="1" destOrd="0" presId="urn:microsoft.com/office/officeart/2008/layout/PictureStrips"/>
    <dgm:cxn modelId="{5CC476DD-1B3F-4EEF-8DB8-1C708C595489}" type="presParOf" srcId="{E06AB0F0-7422-4D9A-8278-D514EA723B81}" destId="{10B8C4A7-D5A0-4F82-A4A9-C70989264992}" srcOrd="7" destOrd="0" presId="urn:microsoft.com/office/officeart/2008/layout/PictureStrips"/>
    <dgm:cxn modelId="{874B7C4D-3751-4E5E-9D3D-8829495F8B97}" type="presParOf" srcId="{E06AB0F0-7422-4D9A-8278-D514EA723B81}" destId="{B135233A-7057-4CA7-89A6-4729FDD3DC8E}" srcOrd="8" destOrd="0" presId="urn:microsoft.com/office/officeart/2008/layout/PictureStrips"/>
    <dgm:cxn modelId="{01FF562D-8455-4EC1-96E2-4F2EA95103DC}" type="presParOf" srcId="{B135233A-7057-4CA7-89A6-4729FDD3DC8E}" destId="{DF29EE04-898D-4402-A08B-E97932CA5D8B}" srcOrd="0" destOrd="0" presId="urn:microsoft.com/office/officeart/2008/layout/PictureStrips"/>
    <dgm:cxn modelId="{55397ADD-E7E2-4F0D-B4A5-93AEFFFD89B4}" type="presParOf" srcId="{B135233A-7057-4CA7-89A6-4729FDD3DC8E}" destId="{E0AF6DEC-9F76-400C-942E-7E56C5618C20}" srcOrd="1" destOrd="0" presId="urn:microsoft.com/office/officeart/2008/layout/PictureStrips"/>
    <dgm:cxn modelId="{DB9D8448-D834-4723-A86C-1AFF6ABD9A99}" type="presParOf" srcId="{E06AB0F0-7422-4D9A-8278-D514EA723B81}" destId="{944006AF-ED2D-4F9E-9BB0-15E0CC63FA41}" srcOrd="9" destOrd="0" presId="urn:microsoft.com/office/officeart/2008/layout/PictureStrips"/>
    <dgm:cxn modelId="{445D31F0-33AF-432D-BD01-4BDF370C2E21}" type="presParOf" srcId="{E06AB0F0-7422-4D9A-8278-D514EA723B81}" destId="{C3482F32-997C-4E53-8F72-F9FBF4CE0E36}" srcOrd="10" destOrd="0" presId="urn:microsoft.com/office/officeart/2008/layout/PictureStrips"/>
    <dgm:cxn modelId="{AC194B88-8109-4D22-864C-3A34E7E3CFD8}" type="presParOf" srcId="{C3482F32-997C-4E53-8F72-F9FBF4CE0E36}" destId="{5317694D-3E4A-40E4-9F24-91637EAE4425}" srcOrd="0" destOrd="0" presId="urn:microsoft.com/office/officeart/2008/layout/PictureStrips"/>
    <dgm:cxn modelId="{7ED16BDF-B5B4-4FA9-9AD4-24D99AC59872}" type="presParOf" srcId="{C3482F32-997C-4E53-8F72-F9FBF4CE0E36}" destId="{94900E22-C373-4307-978B-BCB3308DC45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7CD925-89EB-4D87-8264-B82838ACDEC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22732A6-1EB5-4FD9-ABCD-47E41D232905}">
      <dgm:prSet custT="1"/>
      <dgm:spPr/>
      <dgm:t>
        <a:bodyPr/>
        <a:lstStyle/>
        <a:p>
          <a:r>
            <a:rPr lang="pl-PL" sz="3200" dirty="0"/>
            <a:t>Usługi telekomunikacyjne, w tym zgłoszenia alarmowe </a:t>
          </a:r>
        </a:p>
      </dgm:t>
    </dgm:pt>
    <dgm:pt modelId="{8489F4EA-BD87-4C4C-8587-45A1D5CBCB01}" type="parTrans" cxnId="{1DD593C7-A9EF-4F09-A2DC-D3D11875C7D5}">
      <dgm:prSet/>
      <dgm:spPr/>
      <dgm:t>
        <a:bodyPr/>
        <a:lstStyle/>
        <a:p>
          <a:endParaRPr lang="pl-PL"/>
        </a:p>
      </dgm:t>
    </dgm:pt>
    <dgm:pt modelId="{581B23C1-043F-4A6A-AC01-0C41D37C351D}" type="sibTrans" cxnId="{1DD593C7-A9EF-4F09-A2DC-D3D11875C7D5}">
      <dgm:prSet/>
      <dgm:spPr/>
      <dgm:t>
        <a:bodyPr/>
        <a:lstStyle/>
        <a:p>
          <a:endParaRPr lang="pl-PL"/>
        </a:p>
      </dgm:t>
    </dgm:pt>
    <dgm:pt modelId="{DB3633B6-DCBD-4791-8EBD-A022887AD344}">
      <dgm:prSet/>
      <dgm:spPr/>
      <dgm:t>
        <a:bodyPr/>
        <a:lstStyle/>
        <a:p>
          <a:r>
            <a:rPr lang="pl-PL" dirty="0"/>
            <a:t>              Usługi dostępu do audiowizualnych usług medialnych </a:t>
          </a:r>
        </a:p>
      </dgm:t>
    </dgm:pt>
    <dgm:pt modelId="{8B8FB8BF-AA3F-467F-8E17-02657EAFD935}" type="parTrans" cxnId="{2BA10C65-B4C1-4514-8004-FA1980345DC6}">
      <dgm:prSet/>
      <dgm:spPr/>
      <dgm:t>
        <a:bodyPr/>
        <a:lstStyle/>
        <a:p>
          <a:endParaRPr lang="pl-PL"/>
        </a:p>
      </dgm:t>
    </dgm:pt>
    <dgm:pt modelId="{82AAA0D6-C98A-4285-AAEF-F32B6FDF0085}" type="sibTrans" cxnId="{2BA10C65-B4C1-4514-8004-FA1980345DC6}">
      <dgm:prSet/>
      <dgm:spPr/>
      <dgm:t>
        <a:bodyPr/>
        <a:lstStyle/>
        <a:p>
          <a:endParaRPr lang="pl-PL"/>
        </a:p>
      </dgm:t>
    </dgm:pt>
    <dgm:pt modelId="{EFF45E93-F5B7-4440-BB70-01FB921AC4DA}">
      <dgm:prSet/>
      <dgm:spPr/>
      <dgm:t>
        <a:bodyPr/>
        <a:lstStyle/>
        <a:p>
          <a:r>
            <a:rPr lang="pl-PL" dirty="0"/>
            <a:t>      Usługi cyfrowe w transporcie pasażerskim  </a:t>
          </a:r>
        </a:p>
      </dgm:t>
    </dgm:pt>
    <dgm:pt modelId="{D76F915B-69A2-45A5-AC1C-1E809EC48895}" type="parTrans" cxnId="{E9021829-0B29-49FC-BBD8-476F3D6AC7AD}">
      <dgm:prSet/>
      <dgm:spPr/>
      <dgm:t>
        <a:bodyPr/>
        <a:lstStyle/>
        <a:p>
          <a:endParaRPr lang="pl-PL"/>
        </a:p>
      </dgm:t>
    </dgm:pt>
    <dgm:pt modelId="{29B73BCD-87E6-451A-8B1D-3E16760C3E08}" type="sibTrans" cxnId="{E9021829-0B29-49FC-BBD8-476F3D6AC7AD}">
      <dgm:prSet/>
      <dgm:spPr/>
      <dgm:t>
        <a:bodyPr/>
        <a:lstStyle/>
        <a:p>
          <a:endParaRPr lang="pl-PL"/>
        </a:p>
      </dgm:t>
    </dgm:pt>
    <dgm:pt modelId="{1EA6B037-443E-457B-A034-427692FC26F9}">
      <dgm:prSet/>
      <dgm:spPr/>
      <dgm:t>
        <a:bodyPr/>
        <a:lstStyle/>
        <a:p>
          <a:r>
            <a:rPr lang="pl-PL" dirty="0"/>
            <a:t>                                        Usługi bankowości detalicznej </a:t>
          </a:r>
        </a:p>
      </dgm:t>
    </dgm:pt>
    <dgm:pt modelId="{1181F20D-46CE-489E-9E83-B5E28846D3E0}" type="parTrans" cxnId="{5AE64C47-508E-4259-81C8-303F59C6AAE8}">
      <dgm:prSet/>
      <dgm:spPr/>
      <dgm:t>
        <a:bodyPr/>
        <a:lstStyle/>
        <a:p>
          <a:endParaRPr lang="pl-PL"/>
        </a:p>
      </dgm:t>
    </dgm:pt>
    <dgm:pt modelId="{EE1347F7-D637-4B82-AF8F-8C849F32490C}" type="sibTrans" cxnId="{5AE64C47-508E-4259-81C8-303F59C6AAE8}">
      <dgm:prSet/>
      <dgm:spPr/>
      <dgm:t>
        <a:bodyPr/>
        <a:lstStyle/>
        <a:p>
          <a:endParaRPr lang="pl-PL"/>
        </a:p>
      </dgm:t>
    </dgm:pt>
    <dgm:pt modelId="{1EACBA43-5708-40DB-9491-37952BC4724F}">
      <dgm:prSet/>
      <dgm:spPr/>
      <dgm:t>
        <a:bodyPr/>
        <a:lstStyle/>
        <a:p>
          <a:r>
            <a:rPr lang="pl-PL" dirty="0"/>
            <a:t>      E-książki i ich oprogramowanie  </a:t>
          </a:r>
        </a:p>
      </dgm:t>
    </dgm:pt>
    <dgm:pt modelId="{B82E1E02-F8A1-4A42-8890-ECD97FE46A80}" type="parTrans" cxnId="{214B6277-7765-4DDD-8E85-A66D47789843}">
      <dgm:prSet/>
      <dgm:spPr/>
      <dgm:t>
        <a:bodyPr/>
        <a:lstStyle/>
        <a:p>
          <a:endParaRPr lang="pl-PL"/>
        </a:p>
      </dgm:t>
    </dgm:pt>
    <dgm:pt modelId="{5B40DFE3-69D7-464C-8C92-09D9FCE56D56}" type="sibTrans" cxnId="{214B6277-7765-4DDD-8E85-A66D47789843}">
      <dgm:prSet/>
      <dgm:spPr/>
      <dgm:t>
        <a:bodyPr/>
        <a:lstStyle/>
        <a:p>
          <a:endParaRPr lang="pl-PL"/>
        </a:p>
      </dgm:t>
    </dgm:pt>
    <dgm:pt modelId="{17B21909-DC4A-4564-92BA-833DF01D6F57}">
      <dgm:prSet/>
      <dgm:spPr/>
      <dgm:t>
        <a:bodyPr/>
        <a:lstStyle/>
        <a:p>
          <a:r>
            <a:rPr lang="pl-PL" dirty="0"/>
            <a:t>                                                      Handel elektroniczny </a:t>
          </a:r>
        </a:p>
      </dgm:t>
    </dgm:pt>
    <dgm:pt modelId="{530BDC7E-38B3-46E9-90E7-BD192FE7C59E}" type="parTrans" cxnId="{FD0D452B-7792-4118-B0BD-2AEA6A53DF21}">
      <dgm:prSet/>
      <dgm:spPr/>
      <dgm:t>
        <a:bodyPr/>
        <a:lstStyle/>
        <a:p>
          <a:endParaRPr lang="pl-PL"/>
        </a:p>
      </dgm:t>
    </dgm:pt>
    <dgm:pt modelId="{2587BFBA-D595-4374-9D79-F9CA4E376F25}" type="sibTrans" cxnId="{FD0D452B-7792-4118-B0BD-2AEA6A53DF21}">
      <dgm:prSet/>
      <dgm:spPr/>
      <dgm:t>
        <a:bodyPr/>
        <a:lstStyle/>
        <a:p>
          <a:endParaRPr lang="pl-PL"/>
        </a:p>
      </dgm:t>
    </dgm:pt>
    <dgm:pt modelId="{0BA6EFF5-6BC2-4215-8645-0A72E729BC7A}" type="pres">
      <dgm:prSet presAssocID="{FA7CD925-89EB-4D87-8264-B82838ACDEC7}" presName="vert0" presStyleCnt="0">
        <dgm:presLayoutVars>
          <dgm:dir/>
          <dgm:animOne val="branch"/>
          <dgm:animLvl val="lvl"/>
        </dgm:presLayoutVars>
      </dgm:prSet>
      <dgm:spPr/>
    </dgm:pt>
    <dgm:pt modelId="{58AB5BBD-B64F-4E99-AE46-9EDF37FA7101}" type="pres">
      <dgm:prSet presAssocID="{522732A6-1EB5-4FD9-ABCD-47E41D232905}" presName="thickLine" presStyleLbl="alignNode1" presStyleIdx="0" presStyleCnt="6"/>
      <dgm:spPr/>
    </dgm:pt>
    <dgm:pt modelId="{DB732676-AD89-4423-BC62-3B0479E3385D}" type="pres">
      <dgm:prSet presAssocID="{522732A6-1EB5-4FD9-ABCD-47E41D232905}" presName="horz1" presStyleCnt="0"/>
      <dgm:spPr/>
    </dgm:pt>
    <dgm:pt modelId="{57CCB8A7-F4F1-46ED-9376-94B67711509A}" type="pres">
      <dgm:prSet presAssocID="{522732A6-1EB5-4FD9-ABCD-47E41D232905}" presName="tx1" presStyleLbl="revTx" presStyleIdx="0" presStyleCnt="6"/>
      <dgm:spPr/>
    </dgm:pt>
    <dgm:pt modelId="{34DACB79-73BD-419B-B764-FFDA787C12F1}" type="pres">
      <dgm:prSet presAssocID="{522732A6-1EB5-4FD9-ABCD-47E41D232905}" presName="vert1" presStyleCnt="0"/>
      <dgm:spPr/>
    </dgm:pt>
    <dgm:pt modelId="{404BD2E8-EC80-4971-90DC-B6C58F553333}" type="pres">
      <dgm:prSet presAssocID="{DB3633B6-DCBD-4791-8EBD-A022887AD344}" presName="thickLine" presStyleLbl="alignNode1" presStyleIdx="1" presStyleCnt="6"/>
      <dgm:spPr/>
    </dgm:pt>
    <dgm:pt modelId="{5820B37B-57ED-4658-B555-F19D05D5D9F1}" type="pres">
      <dgm:prSet presAssocID="{DB3633B6-DCBD-4791-8EBD-A022887AD344}" presName="horz1" presStyleCnt="0"/>
      <dgm:spPr/>
    </dgm:pt>
    <dgm:pt modelId="{4C9A9FA6-5DC3-43FE-BA82-82991D54527A}" type="pres">
      <dgm:prSet presAssocID="{DB3633B6-DCBD-4791-8EBD-A022887AD344}" presName="tx1" presStyleLbl="revTx" presStyleIdx="1" presStyleCnt="6"/>
      <dgm:spPr/>
    </dgm:pt>
    <dgm:pt modelId="{7A9047DA-E10F-4AC1-A1C5-CA8CC389981D}" type="pres">
      <dgm:prSet presAssocID="{DB3633B6-DCBD-4791-8EBD-A022887AD344}" presName="vert1" presStyleCnt="0"/>
      <dgm:spPr/>
    </dgm:pt>
    <dgm:pt modelId="{FAAC19AD-0CBD-4E54-9B4E-5E3A2DD454B2}" type="pres">
      <dgm:prSet presAssocID="{EFF45E93-F5B7-4440-BB70-01FB921AC4DA}" presName="thickLine" presStyleLbl="alignNode1" presStyleIdx="2" presStyleCnt="6"/>
      <dgm:spPr/>
    </dgm:pt>
    <dgm:pt modelId="{055088CC-C785-4CF9-AE3E-6BC2EB12BA39}" type="pres">
      <dgm:prSet presAssocID="{EFF45E93-F5B7-4440-BB70-01FB921AC4DA}" presName="horz1" presStyleCnt="0"/>
      <dgm:spPr/>
    </dgm:pt>
    <dgm:pt modelId="{B0B5CAFD-C0A6-42D1-8C1D-6568A2FC0174}" type="pres">
      <dgm:prSet presAssocID="{EFF45E93-F5B7-4440-BB70-01FB921AC4DA}" presName="tx1" presStyleLbl="revTx" presStyleIdx="2" presStyleCnt="6"/>
      <dgm:spPr/>
    </dgm:pt>
    <dgm:pt modelId="{3E904C6B-F7D0-4993-B470-37E922829E73}" type="pres">
      <dgm:prSet presAssocID="{EFF45E93-F5B7-4440-BB70-01FB921AC4DA}" presName="vert1" presStyleCnt="0"/>
      <dgm:spPr/>
    </dgm:pt>
    <dgm:pt modelId="{3A7312A4-0B5E-49E2-9791-370BE6C1242C}" type="pres">
      <dgm:prSet presAssocID="{1EA6B037-443E-457B-A034-427692FC26F9}" presName="thickLine" presStyleLbl="alignNode1" presStyleIdx="3" presStyleCnt="6"/>
      <dgm:spPr/>
    </dgm:pt>
    <dgm:pt modelId="{06C38546-CEE9-4F07-BD0C-D29E1146BE62}" type="pres">
      <dgm:prSet presAssocID="{1EA6B037-443E-457B-A034-427692FC26F9}" presName="horz1" presStyleCnt="0"/>
      <dgm:spPr/>
    </dgm:pt>
    <dgm:pt modelId="{E82219A6-F4F7-4922-B545-27D1FA34ACC5}" type="pres">
      <dgm:prSet presAssocID="{1EA6B037-443E-457B-A034-427692FC26F9}" presName="tx1" presStyleLbl="revTx" presStyleIdx="3" presStyleCnt="6"/>
      <dgm:spPr/>
    </dgm:pt>
    <dgm:pt modelId="{83BF9391-51DB-4456-8EF9-CA5EAFCD3F94}" type="pres">
      <dgm:prSet presAssocID="{1EA6B037-443E-457B-A034-427692FC26F9}" presName="vert1" presStyleCnt="0"/>
      <dgm:spPr/>
    </dgm:pt>
    <dgm:pt modelId="{4CF4867F-E5A3-44D5-BF52-33005A049261}" type="pres">
      <dgm:prSet presAssocID="{1EACBA43-5708-40DB-9491-37952BC4724F}" presName="thickLine" presStyleLbl="alignNode1" presStyleIdx="4" presStyleCnt="6"/>
      <dgm:spPr/>
    </dgm:pt>
    <dgm:pt modelId="{9A66A3B2-95F4-4A82-9567-609C2B69708A}" type="pres">
      <dgm:prSet presAssocID="{1EACBA43-5708-40DB-9491-37952BC4724F}" presName="horz1" presStyleCnt="0"/>
      <dgm:spPr/>
    </dgm:pt>
    <dgm:pt modelId="{A903B6A8-5C67-49AF-96B5-B39C25D9E9E8}" type="pres">
      <dgm:prSet presAssocID="{1EACBA43-5708-40DB-9491-37952BC4724F}" presName="tx1" presStyleLbl="revTx" presStyleIdx="4" presStyleCnt="6"/>
      <dgm:spPr/>
    </dgm:pt>
    <dgm:pt modelId="{5D6D81F7-9D8F-43C9-B826-93F0FFF3720D}" type="pres">
      <dgm:prSet presAssocID="{1EACBA43-5708-40DB-9491-37952BC4724F}" presName="vert1" presStyleCnt="0"/>
      <dgm:spPr/>
    </dgm:pt>
    <dgm:pt modelId="{D77C8421-BD04-4EB6-90EA-D9128380C91F}" type="pres">
      <dgm:prSet presAssocID="{17B21909-DC4A-4564-92BA-833DF01D6F57}" presName="thickLine" presStyleLbl="alignNode1" presStyleIdx="5" presStyleCnt="6"/>
      <dgm:spPr/>
    </dgm:pt>
    <dgm:pt modelId="{0C1D00CC-1ABA-419E-BE79-C31909D35827}" type="pres">
      <dgm:prSet presAssocID="{17B21909-DC4A-4564-92BA-833DF01D6F57}" presName="horz1" presStyleCnt="0"/>
      <dgm:spPr/>
    </dgm:pt>
    <dgm:pt modelId="{377B850E-ADB1-44A1-9349-93E2849A7087}" type="pres">
      <dgm:prSet presAssocID="{17B21909-DC4A-4564-92BA-833DF01D6F57}" presName="tx1" presStyleLbl="revTx" presStyleIdx="5" presStyleCnt="6"/>
      <dgm:spPr/>
    </dgm:pt>
    <dgm:pt modelId="{39CCA607-F8FD-4F54-BB97-E25028FAB19F}" type="pres">
      <dgm:prSet presAssocID="{17B21909-DC4A-4564-92BA-833DF01D6F57}" presName="vert1" presStyleCnt="0"/>
      <dgm:spPr/>
    </dgm:pt>
  </dgm:ptLst>
  <dgm:cxnLst>
    <dgm:cxn modelId="{49FBF705-AB0C-49CB-ADF6-C1819761F09A}" type="presOf" srcId="{1EA6B037-443E-457B-A034-427692FC26F9}" destId="{E82219A6-F4F7-4922-B545-27D1FA34ACC5}" srcOrd="0" destOrd="0" presId="urn:microsoft.com/office/officeart/2008/layout/LinedList"/>
    <dgm:cxn modelId="{0B42411C-7483-4B40-9367-235CD1D8DC65}" type="presOf" srcId="{DB3633B6-DCBD-4791-8EBD-A022887AD344}" destId="{4C9A9FA6-5DC3-43FE-BA82-82991D54527A}" srcOrd="0" destOrd="0" presId="urn:microsoft.com/office/officeart/2008/layout/LinedList"/>
    <dgm:cxn modelId="{E9021829-0B29-49FC-BBD8-476F3D6AC7AD}" srcId="{FA7CD925-89EB-4D87-8264-B82838ACDEC7}" destId="{EFF45E93-F5B7-4440-BB70-01FB921AC4DA}" srcOrd="2" destOrd="0" parTransId="{D76F915B-69A2-45A5-AC1C-1E809EC48895}" sibTransId="{29B73BCD-87E6-451A-8B1D-3E16760C3E08}"/>
    <dgm:cxn modelId="{F3E49F2A-A54E-409E-A91E-8453A41739CA}" type="presOf" srcId="{1EACBA43-5708-40DB-9491-37952BC4724F}" destId="{A903B6A8-5C67-49AF-96B5-B39C25D9E9E8}" srcOrd="0" destOrd="0" presId="urn:microsoft.com/office/officeart/2008/layout/LinedList"/>
    <dgm:cxn modelId="{FD0D452B-7792-4118-B0BD-2AEA6A53DF21}" srcId="{FA7CD925-89EB-4D87-8264-B82838ACDEC7}" destId="{17B21909-DC4A-4564-92BA-833DF01D6F57}" srcOrd="5" destOrd="0" parTransId="{530BDC7E-38B3-46E9-90E7-BD192FE7C59E}" sibTransId="{2587BFBA-D595-4374-9D79-F9CA4E376F25}"/>
    <dgm:cxn modelId="{2BA10C65-B4C1-4514-8004-FA1980345DC6}" srcId="{FA7CD925-89EB-4D87-8264-B82838ACDEC7}" destId="{DB3633B6-DCBD-4791-8EBD-A022887AD344}" srcOrd="1" destOrd="0" parTransId="{8B8FB8BF-AA3F-467F-8E17-02657EAFD935}" sibTransId="{82AAA0D6-C98A-4285-AAEF-F32B6FDF0085}"/>
    <dgm:cxn modelId="{5AE64C47-508E-4259-81C8-303F59C6AAE8}" srcId="{FA7CD925-89EB-4D87-8264-B82838ACDEC7}" destId="{1EA6B037-443E-457B-A034-427692FC26F9}" srcOrd="3" destOrd="0" parTransId="{1181F20D-46CE-489E-9E83-B5E28846D3E0}" sibTransId="{EE1347F7-D637-4B82-AF8F-8C849F32490C}"/>
    <dgm:cxn modelId="{214B6277-7765-4DDD-8E85-A66D47789843}" srcId="{FA7CD925-89EB-4D87-8264-B82838ACDEC7}" destId="{1EACBA43-5708-40DB-9491-37952BC4724F}" srcOrd="4" destOrd="0" parTransId="{B82E1E02-F8A1-4A42-8890-ECD97FE46A80}" sibTransId="{5B40DFE3-69D7-464C-8C92-09D9FCE56D56}"/>
    <dgm:cxn modelId="{489A598F-2D08-4287-BE90-F9351EFBBE08}" type="presOf" srcId="{17B21909-DC4A-4564-92BA-833DF01D6F57}" destId="{377B850E-ADB1-44A1-9349-93E2849A7087}" srcOrd="0" destOrd="0" presId="urn:microsoft.com/office/officeart/2008/layout/LinedList"/>
    <dgm:cxn modelId="{CA1F25A0-6BE1-41A2-A3A5-931E7914AEE7}" type="presOf" srcId="{FA7CD925-89EB-4D87-8264-B82838ACDEC7}" destId="{0BA6EFF5-6BC2-4215-8645-0A72E729BC7A}" srcOrd="0" destOrd="0" presId="urn:microsoft.com/office/officeart/2008/layout/LinedList"/>
    <dgm:cxn modelId="{75810AB8-BC04-4759-AC71-B2705A0C3759}" type="presOf" srcId="{EFF45E93-F5B7-4440-BB70-01FB921AC4DA}" destId="{B0B5CAFD-C0A6-42D1-8C1D-6568A2FC0174}" srcOrd="0" destOrd="0" presId="urn:microsoft.com/office/officeart/2008/layout/LinedList"/>
    <dgm:cxn modelId="{DB6789C3-857B-47F5-8E55-F47B58AE3E94}" type="presOf" srcId="{522732A6-1EB5-4FD9-ABCD-47E41D232905}" destId="{57CCB8A7-F4F1-46ED-9376-94B67711509A}" srcOrd="0" destOrd="0" presId="urn:microsoft.com/office/officeart/2008/layout/LinedList"/>
    <dgm:cxn modelId="{1DD593C7-A9EF-4F09-A2DC-D3D11875C7D5}" srcId="{FA7CD925-89EB-4D87-8264-B82838ACDEC7}" destId="{522732A6-1EB5-4FD9-ABCD-47E41D232905}" srcOrd="0" destOrd="0" parTransId="{8489F4EA-BD87-4C4C-8587-45A1D5CBCB01}" sibTransId="{581B23C1-043F-4A6A-AC01-0C41D37C351D}"/>
    <dgm:cxn modelId="{F82A1DF8-D8E5-4A2C-B771-ABAB565B66F0}" type="presParOf" srcId="{0BA6EFF5-6BC2-4215-8645-0A72E729BC7A}" destId="{58AB5BBD-B64F-4E99-AE46-9EDF37FA7101}" srcOrd="0" destOrd="0" presId="urn:microsoft.com/office/officeart/2008/layout/LinedList"/>
    <dgm:cxn modelId="{172C4391-4A94-4B51-BD89-2C670BE4CE46}" type="presParOf" srcId="{0BA6EFF5-6BC2-4215-8645-0A72E729BC7A}" destId="{DB732676-AD89-4423-BC62-3B0479E3385D}" srcOrd="1" destOrd="0" presId="urn:microsoft.com/office/officeart/2008/layout/LinedList"/>
    <dgm:cxn modelId="{FD6872A7-4BB4-4431-87AE-92662E203121}" type="presParOf" srcId="{DB732676-AD89-4423-BC62-3B0479E3385D}" destId="{57CCB8A7-F4F1-46ED-9376-94B67711509A}" srcOrd="0" destOrd="0" presId="urn:microsoft.com/office/officeart/2008/layout/LinedList"/>
    <dgm:cxn modelId="{A6169233-BE14-4E99-B000-72FF23442F9E}" type="presParOf" srcId="{DB732676-AD89-4423-BC62-3B0479E3385D}" destId="{34DACB79-73BD-419B-B764-FFDA787C12F1}" srcOrd="1" destOrd="0" presId="urn:microsoft.com/office/officeart/2008/layout/LinedList"/>
    <dgm:cxn modelId="{FE835BE0-0F3C-4967-BA78-8E143A948CCF}" type="presParOf" srcId="{0BA6EFF5-6BC2-4215-8645-0A72E729BC7A}" destId="{404BD2E8-EC80-4971-90DC-B6C58F553333}" srcOrd="2" destOrd="0" presId="urn:microsoft.com/office/officeart/2008/layout/LinedList"/>
    <dgm:cxn modelId="{0B501659-6C15-45C8-8025-EF749EDF63E1}" type="presParOf" srcId="{0BA6EFF5-6BC2-4215-8645-0A72E729BC7A}" destId="{5820B37B-57ED-4658-B555-F19D05D5D9F1}" srcOrd="3" destOrd="0" presId="urn:microsoft.com/office/officeart/2008/layout/LinedList"/>
    <dgm:cxn modelId="{6C700662-9D1D-41EF-9D2E-6F401FDA18A5}" type="presParOf" srcId="{5820B37B-57ED-4658-B555-F19D05D5D9F1}" destId="{4C9A9FA6-5DC3-43FE-BA82-82991D54527A}" srcOrd="0" destOrd="0" presId="urn:microsoft.com/office/officeart/2008/layout/LinedList"/>
    <dgm:cxn modelId="{2DF56B36-9151-4D80-8544-88592507BC99}" type="presParOf" srcId="{5820B37B-57ED-4658-B555-F19D05D5D9F1}" destId="{7A9047DA-E10F-4AC1-A1C5-CA8CC389981D}" srcOrd="1" destOrd="0" presId="urn:microsoft.com/office/officeart/2008/layout/LinedList"/>
    <dgm:cxn modelId="{4813C6CC-823A-4158-8558-1A5BCF58A1BD}" type="presParOf" srcId="{0BA6EFF5-6BC2-4215-8645-0A72E729BC7A}" destId="{FAAC19AD-0CBD-4E54-9B4E-5E3A2DD454B2}" srcOrd="4" destOrd="0" presId="urn:microsoft.com/office/officeart/2008/layout/LinedList"/>
    <dgm:cxn modelId="{41228F14-EA74-4CEF-A074-FCB86C9E9668}" type="presParOf" srcId="{0BA6EFF5-6BC2-4215-8645-0A72E729BC7A}" destId="{055088CC-C785-4CF9-AE3E-6BC2EB12BA39}" srcOrd="5" destOrd="0" presId="urn:microsoft.com/office/officeart/2008/layout/LinedList"/>
    <dgm:cxn modelId="{5E2A022E-0224-416F-8133-3099A69F0C0B}" type="presParOf" srcId="{055088CC-C785-4CF9-AE3E-6BC2EB12BA39}" destId="{B0B5CAFD-C0A6-42D1-8C1D-6568A2FC0174}" srcOrd="0" destOrd="0" presId="urn:microsoft.com/office/officeart/2008/layout/LinedList"/>
    <dgm:cxn modelId="{293AB009-4DD6-4335-937A-AD305032C682}" type="presParOf" srcId="{055088CC-C785-4CF9-AE3E-6BC2EB12BA39}" destId="{3E904C6B-F7D0-4993-B470-37E922829E73}" srcOrd="1" destOrd="0" presId="urn:microsoft.com/office/officeart/2008/layout/LinedList"/>
    <dgm:cxn modelId="{302831B6-6191-453E-861D-B3A5BCB23762}" type="presParOf" srcId="{0BA6EFF5-6BC2-4215-8645-0A72E729BC7A}" destId="{3A7312A4-0B5E-49E2-9791-370BE6C1242C}" srcOrd="6" destOrd="0" presId="urn:microsoft.com/office/officeart/2008/layout/LinedList"/>
    <dgm:cxn modelId="{4720F7C1-BF93-4402-9FCB-0FCCBF0A4DDB}" type="presParOf" srcId="{0BA6EFF5-6BC2-4215-8645-0A72E729BC7A}" destId="{06C38546-CEE9-4F07-BD0C-D29E1146BE62}" srcOrd="7" destOrd="0" presId="urn:microsoft.com/office/officeart/2008/layout/LinedList"/>
    <dgm:cxn modelId="{57C5C21C-2B4E-4AEF-9811-45BFA4A93470}" type="presParOf" srcId="{06C38546-CEE9-4F07-BD0C-D29E1146BE62}" destId="{E82219A6-F4F7-4922-B545-27D1FA34ACC5}" srcOrd="0" destOrd="0" presId="urn:microsoft.com/office/officeart/2008/layout/LinedList"/>
    <dgm:cxn modelId="{07F4B7C3-2D28-4D1A-BFBA-CD9A329B848A}" type="presParOf" srcId="{06C38546-CEE9-4F07-BD0C-D29E1146BE62}" destId="{83BF9391-51DB-4456-8EF9-CA5EAFCD3F94}" srcOrd="1" destOrd="0" presId="urn:microsoft.com/office/officeart/2008/layout/LinedList"/>
    <dgm:cxn modelId="{C6B2F2BF-8FA6-40F4-929A-C389C9C652BA}" type="presParOf" srcId="{0BA6EFF5-6BC2-4215-8645-0A72E729BC7A}" destId="{4CF4867F-E5A3-44D5-BF52-33005A049261}" srcOrd="8" destOrd="0" presId="urn:microsoft.com/office/officeart/2008/layout/LinedList"/>
    <dgm:cxn modelId="{568BBE76-48A5-41BC-84C7-CE93A8817EFA}" type="presParOf" srcId="{0BA6EFF5-6BC2-4215-8645-0A72E729BC7A}" destId="{9A66A3B2-95F4-4A82-9567-609C2B69708A}" srcOrd="9" destOrd="0" presId="urn:microsoft.com/office/officeart/2008/layout/LinedList"/>
    <dgm:cxn modelId="{4273934A-45DD-48F4-92F4-C2D7EC7F19A8}" type="presParOf" srcId="{9A66A3B2-95F4-4A82-9567-609C2B69708A}" destId="{A903B6A8-5C67-49AF-96B5-B39C25D9E9E8}" srcOrd="0" destOrd="0" presId="urn:microsoft.com/office/officeart/2008/layout/LinedList"/>
    <dgm:cxn modelId="{921EE2B0-37A5-4010-A3AD-E02951E8400D}" type="presParOf" srcId="{9A66A3B2-95F4-4A82-9567-609C2B69708A}" destId="{5D6D81F7-9D8F-43C9-B826-93F0FFF3720D}" srcOrd="1" destOrd="0" presId="urn:microsoft.com/office/officeart/2008/layout/LinedList"/>
    <dgm:cxn modelId="{368C82D8-3EF5-481A-A0A9-A982226BBE53}" type="presParOf" srcId="{0BA6EFF5-6BC2-4215-8645-0A72E729BC7A}" destId="{D77C8421-BD04-4EB6-90EA-D9128380C91F}" srcOrd="10" destOrd="0" presId="urn:microsoft.com/office/officeart/2008/layout/LinedList"/>
    <dgm:cxn modelId="{F6B55AC1-B8FD-4FFF-B7E6-7400AE89C8FC}" type="presParOf" srcId="{0BA6EFF5-6BC2-4215-8645-0A72E729BC7A}" destId="{0C1D00CC-1ABA-419E-BE79-C31909D35827}" srcOrd="11" destOrd="0" presId="urn:microsoft.com/office/officeart/2008/layout/LinedList"/>
    <dgm:cxn modelId="{AA808692-B615-4ED8-A1F5-4C5A3E0A2CB3}" type="presParOf" srcId="{0C1D00CC-1ABA-419E-BE79-C31909D35827}" destId="{377B850E-ADB1-44A1-9349-93E2849A7087}" srcOrd="0" destOrd="0" presId="urn:microsoft.com/office/officeart/2008/layout/LinedList"/>
    <dgm:cxn modelId="{B08DAC53-7436-4A36-8924-67E5E05B5D73}" type="presParOf" srcId="{0C1D00CC-1ABA-419E-BE79-C31909D35827}" destId="{39CCA607-F8FD-4F54-BB97-E25028FAB19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B4E99F6-0B34-413F-96BC-777D938D7819}" type="doc">
      <dgm:prSet loTypeId="urn:microsoft.com/office/officeart/2005/8/layout/h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DB8B5E4F-A806-4407-B51D-FB5D4A205DFB}">
      <dgm:prSet phldrT="[Tekst]"/>
      <dgm:spPr/>
      <dgm:t>
        <a:bodyPr/>
        <a:lstStyle/>
        <a:p>
          <a:r>
            <a:rPr lang="pl-PL" dirty="0"/>
            <a:t>Gdy zgodność z wymogami dostępności wiązałaby się z nieproporcjonalnym obciążeniem dla firm należy wymagać od tych podmiotów, by przestrzegały ich jedynie w zakresie</a:t>
          </a:r>
        </a:p>
      </dgm:t>
    </dgm:pt>
    <dgm:pt modelId="{42BB375E-D0BF-489F-9F60-CC2AD2B129BE}" type="parTrans" cxnId="{B575E979-7FF1-4C76-9866-B89A84C66512}">
      <dgm:prSet/>
      <dgm:spPr/>
      <dgm:t>
        <a:bodyPr/>
        <a:lstStyle/>
        <a:p>
          <a:endParaRPr lang="pl-PL"/>
        </a:p>
      </dgm:t>
    </dgm:pt>
    <dgm:pt modelId="{142E1134-990A-4C00-96EA-B69AF698ED11}" type="sibTrans" cxnId="{B575E979-7FF1-4C76-9866-B89A84C66512}">
      <dgm:prSet/>
      <dgm:spPr/>
      <dgm:t>
        <a:bodyPr/>
        <a:lstStyle/>
        <a:p>
          <a:endParaRPr lang="pl-PL"/>
        </a:p>
      </dgm:t>
    </dgm:pt>
    <dgm:pt modelId="{E83F0CDE-D044-44AE-9749-87234ABFB075}">
      <dgm:prSet phldrT="[Tekst]"/>
      <dgm:spPr/>
      <dgm:t>
        <a:bodyPr/>
        <a:lstStyle/>
        <a:p>
          <a:r>
            <a:rPr lang="pl-PL" dirty="0"/>
            <a:t>W jakim te wymogi nie stanowią nieproporcjonalnego obciążenia </a:t>
          </a:r>
        </a:p>
      </dgm:t>
    </dgm:pt>
    <dgm:pt modelId="{8BBE402C-4C97-4779-B3E2-43C642246523}" type="parTrans" cxnId="{6DF3B313-8340-404F-B62A-9E0A40306CB3}">
      <dgm:prSet/>
      <dgm:spPr/>
      <dgm:t>
        <a:bodyPr/>
        <a:lstStyle/>
        <a:p>
          <a:endParaRPr lang="pl-PL"/>
        </a:p>
      </dgm:t>
    </dgm:pt>
    <dgm:pt modelId="{746ED0A8-D7F8-43DE-A8BE-882BDEDB6F2A}" type="sibTrans" cxnId="{6DF3B313-8340-404F-B62A-9E0A40306CB3}">
      <dgm:prSet/>
      <dgm:spPr/>
      <dgm:t>
        <a:bodyPr/>
        <a:lstStyle/>
        <a:p>
          <a:endParaRPr lang="pl-PL"/>
        </a:p>
      </dgm:t>
    </dgm:pt>
    <dgm:pt modelId="{97904B68-DE0B-465F-8B31-E6C0D2621FA1}">
      <dgm:prSet phldrT="[Tekst]"/>
      <dgm:spPr/>
      <dgm:t>
        <a:bodyPr/>
        <a:lstStyle/>
        <a:p>
          <a:r>
            <a:rPr lang="pl-PL"/>
            <a:t>Nie wymagają zasadniczych zmian produktu lub usługi </a:t>
          </a:r>
          <a:endParaRPr lang="pl-PL" dirty="0"/>
        </a:p>
      </dgm:t>
    </dgm:pt>
    <dgm:pt modelId="{C04A1480-E199-4E0C-B0E8-EC70B0D67691}" type="parTrans" cxnId="{EB7DF70D-626B-4319-95BB-E134567693D1}">
      <dgm:prSet/>
      <dgm:spPr/>
      <dgm:t>
        <a:bodyPr/>
        <a:lstStyle/>
        <a:p>
          <a:endParaRPr lang="pl-PL"/>
        </a:p>
      </dgm:t>
    </dgm:pt>
    <dgm:pt modelId="{9C326F29-9679-402B-947E-ED0C0151D64B}" type="sibTrans" cxnId="{EB7DF70D-626B-4319-95BB-E134567693D1}">
      <dgm:prSet/>
      <dgm:spPr/>
      <dgm:t>
        <a:bodyPr/>
        <a:lstStyle/>
        <a:p>
          <a:endParaRPr lang="pl-PL"/>
        </a:p>
      </dgm:t>
    </dgm:pt>
    <dgm:pt modelId="{0899DF93-E970-4631-926C-12D817257E52}" type="pres">
      <dgm:prSet presAssocID="{EB4E99F6-0B34-413F-96BC-777D938D7819}" presName="composite" presStyleCnt="0">
        <dgm:presLayoutVars>
          <dgm:chMax val="1"/>
          <dgm:dir/>
          <dgm:resizeHandles val="exact"/>
        </dgm:presLayoutVars>
      </dgm:prSet>
      <dgm:spPr/>
    </dgm:pt>
    <dgm:pt modelId="{D5CF62EC-E39B-4410-A027-CDBFCF28717B}" type="pres">
      <dgm:prSet presAssocID="{DB8B5E4F-A806-4407-B51D-FB5D4A205DFB}" presName="roof" presStyleLbl="dkBgShp" presStyleIdx="0" presStyleCnt="2"/>
      <dgm:spPr/>
    </dgm:pt>
    <dgm:pt modelId="{B9C01E0A-DA2B-4D92-8809-313927FCCCD7}" type="pres">
      <dgm:prSet presAssocID="{DB8B5E4F-A806-4407-B51D-FB5D4A205DFB}" presName="pillars" presStyleCnt="0"/>
      <dgm:spPr/>
    </dgm:pt>
    <dgm:pt modelId="{19BB5A24-F234-4C68-A582-0DFEC0F8242A}" type="pres">
      <dgm:prSet presAssocID="{DB8B5E4F-A806-4407-B51D-FB5D4A205DFB}" presName="pillar1" presStyleLbl="node1" presStyleIdx="0" presStyleCnt="2">
        <dgm:presLayoutVars>
          <dgm:bulletEnabled val="1"/>
        </dgm:presLayoutVars>
      </dgm:prSet>
      <dgm:spPr/>
    </dgm:pt>
    <dgm:pt modelId="{82F5A7B0-5C88-48AF-AB72-84642EE2B45C}" type="pres">
      <dgm:prSet presAssocID="{97904B68-DE0B-465F-8B31-E6C0D2621FA1}" presName="pillarX" presStyleLbl="node1" presStyleIdx="1" presStyleCnt="2">
        <dgm:presLayoutVars>
          <dgm:bulletEnabled val="1"/>
        </dgm:presLayoutVars>
      </dgm:prSet>
      <dgm:spPr/>
    </dgm:pt>
    <dgm:pt modelId="{5656952C-DE9C-4B96-A067-7C7FFEE8EE4C}" type="pres">
      <dgm:prSet presAssocID="{DB8B5E4F-A806-4407-B51D-FB5D4A205DFB}" presName="base" presStyleLbl="dkBgShp" presStyleIdx="1" presStyleCnt="2"/>
      <dgm:spPr/>
    </dgm:pt>
  </dgm:ptLst>
  <dgm:cxnLst>
    <dgm:cxn modelId="{9677DF01-6329-44D7-8BDD-43C7644287B4}" type="presOf" srcId="{DB8B5E4F-A806-4407-B51D-FB5D4A205DFB}" destId="{D5CF62EC-E39B-4410-A027-CDBFCF28717B}" srcOrd="0" destOrd="0" presId="urn:microsoft.com/office/officeart/2005/8/layout/hList3"/>
    <dgm:cxn modelId="{EB7DF70D-626B-4319-95BB-E134567693D1}" srcId="{DB8B5E4F-A806-4407-B51D-FB5D4A205DFB}" destId="{97904B68-DE0B-465F-8B31-E6C0D2621FA1}" srcOrd="1" destOrd="0" parTransId="{C04A1480-E199-4E0C-B0E8-EC70B0D67691}" sibTransId="{9C326F29-9679-402B-947E-ED0C0151D64B}"/>
    <dgm:cxn modelId="{6DF3B313-8340-404F-B62A-9E0A40306CB3}" srcId="{DB8B5E4F-A806-4407-B51D-FB5D4A205DFB}" destId="{E83F0CDE-D044-44AE-9749-87234ABFB075}" srcOrd="0" destOrd="0" parTransId="{8BBE402C-4C97-4779-B3E2-43C642246523}" sibTransId="{746ED0A8-D7F8-43DE-A8BE-882BDEDB6F2A}"/>
    <dgm:cxn modelId="{F8AF662C-9F89-4807-9E52-22ACBD6F1D98}" type="presOf" srcId="{EB4E99F6-0B34-413F-96BC-777D938D7819}" destId="{0899DF93-E970-4631-926C-12D817257E52}" srcOrd="0" destOrd="0" presId="urn:microsoft.com/office/officeart/2005/8/layout/hList3"/>
    <dgm:cxn modelId="{85EA1961-57E3-40E9-834A-BD003F4A7F00}" type="presOf" srcId="{E83F0CDE-D044-44AE-9749-87234ABFB075}" destId="{19BB5A24-F234-4C68-A582-0DFEC0F8242A}" srcOrd="0" destOrd="0" presId="urn:microsoft.com/office/officeart/2005/8/layout/hList3"/>
    <dgm:cxn modelId="{35BB0F78-4C9F-4C3D-AE72-7F67FA2F6E59}" type="presOf" srcId="{97904B68-DE0B-465F-8B31-E6C0D2621FA1}" destId="{82F5A7B0-5C88-48AF-AB72-84642EE2B45C}" srcOrd="0" destOrd="0" presId="urn:microsoft.com/office/officeart/2005/8/layout/hList3"/>
    <dgm:cxn modelId="{B575E979-7FF1-4C76-9866-B89A84C66512}" srcId="{EB4E99F6-0B34-413F-96BC-777D938D7819}" destId="{DB8B5E4F-A806-4407-B51D-FB5D4A205DFB}" srcOrd="0" destOrd="0" parTransId="{42BB375E-D0BF-489F-9F60-CC2AD2B129BE}" sibTransId="{142E1134-990A-4C00-96EA-B69AF698ED11}"/>
    <dgm:cxn modelId="{D09CA89D-5161-4413-B3C2-C55ABBDD8969}" type="presParOf" srcId="{0899DF93-E970-4631-926C-12D817257E52}" destId="{D5CF62EC-E39B-4410-A027-CDBFCF28717B}" srcOrd="0" destOrd="0" presId="urn:microsoft.com/office/officeart/2005/8/layout/hList3"/>
    <dgm:cxn modelId="{43900E91-BB43-4967-9168-2492436AFB1B}" type="presParOf" srcId="{0899DF93-E970-4631-926C-12D817257E52}" destId="{B9C01E0A-DA2B-4D92-8809-313927FCCCD7}" srcOrd="1" destOrd="0" presId="urn:microsoft.com/office/officeart/2005/8/layout/hList3"/>
    <dgm:cxn modelId="{8774F836-871C-4E1C-9337-09AFF05439BD}" type="presParOf" srcId="{B9C01E0A-DA2B-4D92-8809-313927FCCCD7}" destId="{19BB5A24-F234-4C68-A582-0DFEC0F8242A}" srcOrd="0" destOrd="0" presId="urn:microsoft.com/office/officeart/2005/8/layout/hList3"/>
    <dgm:cxn modelId="{842EBC12-1DC6-4640-A8ED-02C46471320E}" type="presParOf" srcId="{B9C01E0A-DA2B-4D92-8809-313927FCCCD7}" destId="{82F5A7B0-5C88-48AF-AB72-84642EE2B45C}" srcOrd="1" destOrd="0" presId="urn:microsoft.com/office/officeart/2005/8/layout/hList3"/>
    <dgm:cxn modelId="{E5941994-97A5-4396-8CC4-212D3D7669E7}" type="presParOf" srcId="{0899DF93-E970-4631-926C-12D817257E52}" destId="{5656952C-DE9C-4B96-A067-7C7FFEE8EE4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ED6CA-AA08-4E98-A039-FC5F1228CD17}">
      <dsp:nvSpPr>
        <dsp:cNvPr id="0" name=""/>
        <dsp:cNvSpPr/>
      </dsp:nvSpPr>
      <dsp:spPr>
        <a:xfrm rot="10800000">
          <a:off x="2018067" y="857"/>
          <a:ext cx="7287059" cy="73042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95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Cele dyrektywy / ustawy</a:t>
          </a:r>
        </a:p>
      </dsp:txBody>
      <dsp:txXfrm rot="10800000">
        <a:off x="2200672" y="857"/>
        <a:ext cx="7104454" cy="730420"/>
      </dsp:txXfrm>
    </dsp:sp>
    <dsp:sp modelId="{69797D99-148A-4C2A-967C-916A381DA25C}">
      <dsp:nvSpPr>
        <dsp:cNvPr id="0" name=""/>
        <dsp:cNvSpPr/>
      </dsp:nvSpPr>
      <dsp:spPr>
        <a:xfrm>
          <a:off x="1652857" y="857"/>
          <a:ext cx="730420" cy="73042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B09A5-A0DA-4396-9336-606093E35217}">
      <dsp:nvSpPr>
        <dsp:cNvPr id="0" name=""/>
        <dsp:cNvSpPr/>
      </dsp:nvSpPr>
      <dsp:spPr>
        <a:xfrm rot="10800000">
          <a:off x="2018067" y="949314"/>
          <a:ext cx="7287059" cy="73042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95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Prawa</a:t>
          </a:r>
        </a:p>
      </dsp:txBody>
      <dsp:txXfrm rot="10800000">
        <a:off x="2200672" y="949314"/>
        <a:ext cx="7104454" cy="730420"/>
      </dsp:txXfrm>
    </dsp:sp>
    <dsp:sp modelId="{C23EA449-D400-4997-9F00-08C64207AFB3}">
      <dsp:nvSpPr>
        <dsp:cNvPr id="0" name=""/>
        <dsp:cNvSpPr/>
      </dsp:nvSpPr>
      <dsp:spPr>
        <a:xfrm>
          <a:off x="1652857" y="949314"/>
          <a:ext cx="730420" cy="73042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220D4-C6B8-4B13-A7A5-D38585C278C3}">
      <dsp:nvSpPr>
        <dsp:cNvPr id="0" name=""/>
        <dsp:cNvSpPr/>
      </dsp:nvSpPr>
      <dsp:spPr>
        <a:xfrm rot="10800000">
          <a:off x="2018067" y="1897771"/>
          <a:ext cx="7287059" cy="730420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95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Obowiązki</a:t>
          </a:r>
        </a:p>
      </dsp:txBody>
      <dsp:txXfrm rot="10800000">
        <a:off x="2200672" y="1897771"/>
        <a:ext cx="7104454" cy="730420"/>
      </dsp:txXfrm>
    </dsp:sp>
    <dsp:sp modelId="{D0D5E4F7-5ED7-4579-AC56-44341322FD90}">
      <dsp:nvSpPr>
        <dsp:cNvPr id="0" name=""/>
        <dsp:cNvSpPr/>
      </dsp:nvSpPr>
      <dsp:spPr>
        <a:xfrm>
          <a:off x="1652857" y="1897771"/>
          <a:ext cx="730420" cy="730420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DD253-7C24-4D23-9C9A-F98637C8D4D0}">
      <dsp:nvSpPr>
        <dsp:cNvPr id="0" name=""/>
        <dsp:cNvSpPr/>
      </dsp:nvSpPr>
      <dsp:spPr>
        <a:xfrm rot="10800000">
          <a:off x="2018067" y="2846227"/>
          <a:ext cx="7287059" cy="730420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95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/>
            <a:t>Prace nad polskim projektem ustawy</a:t>
          </a:r>
        </a:p>
      </dsp:txBody>
      <dsp:txXfrm rot="10800000">
        <a:off x="2200672" y="2846227"/>
        <a:ext cx="7104454" cy="730420"/>
      </dsp:txXfrm>
    </dsp:sp>
    <dsp:sp modelId="{89EFD095-27D9-4693-9463-06A7AC663ADC}">
      <dsp:nvSpPr>
        <dsp:cNvPr id="0" name=""/>
        <dsp:cNvSpPr/>
      </dsp:nvSpPr>
      <dsp:spPr>
        <a:xfrm>
          <a:off x="1652857" y="2846227"/>
          <a:ext cx="730420" cy="730420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B8CAE-8C58-45AA-BC2A-002F71B2D9DE}">
      <dsp:nvSpPr>
        <dsp:cNvPr id="0" name=""/>
        <dsp:cNvSpPr/>
      </dsp:nvSpPr>
      <dsp:spPr>
        <a:xfrm rot="10800000">
          <a:off x="2018067" y="3794684"/>
          <a:ext cx="7287059" cy="730420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95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Uwagi i komentarze do projektu ustawy</a:t>
          </a:r>
        </a:p>
      </dsp:txBody>
      <dsp:txXfrm rot="10800000">
        <a:off x="2200672" y="3794684"/>
        <a:ext cx="7104454" cy="730420"/>
      </dsp:txXfrm>
    </dsp:sp>
    <dsp:sp modelId="{0BAF9185-86F2-4C46-BE14-63FC7401B2B5}">
      <dsp:nvSpPr>
        <dsp:cNvPr id="0" name=""/>
        <dsp:cNvSpPr/>
      </dsp:nvSpPr>
      <dsp:spPr>
        <a:xfrm>
          <a:off x="1652857" y="3794684"/>
          <a:ext cx="730420" cy="730420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F407B-5632-4B22-B85B-6DA9C457A8D3}">
      <dsp:nvSpPr>
        <dsp:cNvPr id="0" name=""/>
        <dsp:cNvSpPr/>
      </dsp:nvSpPr>
      <dsp:spPr>
        <a:xfrm>
          <a:off x="4307637" y="2236"/>
          <a:ext cx="4617557" cy="2088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Eliminowanie wykluczenia społecznego</a:t>
          </a:r>
        </a:p>
      </dsp:txBody>
      <dsp:txXfrm>
        <a:off x="4307637" y="2236"/>
        <a:ext cx="4617557" cy="2088447"/>
      </dsp:txXfrm>
    </dsp:sp>
    <dsp:sp modelId="{1C286694-950F-4026-B4FC-3CE315F6FF4E}">
      <dsp:nvSpPr>
        <dsp:cNvPr id="0" name=""/>
        <dsp:cNvSpPr/>
      </dsp:nvSpPr>
      <dsp:spPr>
        <a:xfrm>
          <a:off x="2033317" y="2236"/>
          <a:ext cx="2067563" cy="20884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C1F8A8-8A18-448D-9C1E-D7A879CE4980}">
      <dsp:nvSpPr>
        <dsp:cNvPr id="0" name=""/>
        <dsp:cNvSpPr/>
      </dsp:nvSpPr>
      <dsp:spPr>
        <a:xfrm>
          <a:off x="2033317" y="2435278"/>
          <a:ext cx="4617557" cy="208844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Ujednolicenie przepisów dotyczących konkurencji i praw konsumentów na wspólnym rynku UE</a:t>
          </a:r>
        </a:p>
      </dsp:txBody>
      <dsp:txXfrm>
        <a:off x="2033317" y="2435278"/>
        <a:ext cx="4617557" cy="2088447"/>
      </dsp:txXfrm>
    </dsp:sp>
    <dsp:sp modelId="{1D0AA03B-8024-45C8-923F-B93038B7D475}">
      <dsp:nvSpPr>
        <dsp:cNvPr id="0" name=""/>
        <dsp:cNvSpPr/>
      </dsp:nvSpPr>
      <dsp:spPr>
        <a:xfrm>
          <a:off x="6857631" y="2435278"/>
          <a:ext cx="2067563" cy="20884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53C8E-7ABD-43DA-8374-627F8B1DF995}">
      <dsp:nvSpPr>
        <dsp:cNvPr id="0" name=""/>
        <dsp:cNvSpPr/>
      </dsp:nvSpPr>
      <dsp:spPr>
        <a:xfrm>
          <a:off x="0" y="1357788"/>
          <a:ext cx="11662610" cy="1810385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09755-660A-473B-AC14-CC477524F60D}">
      <dsp:nvSpPr>
        <dsp:cNvPr id="0" name=""/>
        <dsp:cNvSpPr/>
      </dsp:nvSpPr>
      <dsp:spPr>
        <a:xfrm>
          <a:off x="5403" y="0"/>
          <a:ext cx="3952208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b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/>
            <a:t>Cel: Społeczeństwo</a:t>
          </a:r>
        </a:p>
      </dsp:txBody>
      <dsp:txXfrm>
        <a:off x="5403" y="0"/>
        <a:ext cx="3952208" cy="1810385"/>
      </dsp:txXfrm>
    </dsp:sp>
    <dsp:sp modelId="{4C9E46C0-6BFB-4989-8B5A-E3A8D11127E2}">
      <dsp:nvSpPr>
        <dsp:cNvPr id="0" name=""/>
        <dsp:cNvSpPr/>
      </dsp:nvSpPr>
      <dsp:spPr>
        <a:xfrm>
          <a:off x="1755209" y="2036683"/>
          <a:ext cx="452596" cy="4525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C682B-C6DA-4427-8681-B7B8BF371AFD}">
      <dsp:nvSpPr>
        <dsp:cNvPr id="0" name=""/>
        <dsp:cNvSpPr/>
      </dsp:nvSpPr>
      <dsp:spPr>
        <a:xfrm>
          <a:off x="4037435" y="2715577"/>
          <a:ext cx="3344631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/>
            <a:t>Cel: Rynek</a:t>
          </a:r>
        </a:p>
      </dsp:txBody>
      <dsp:txXfrm>
        <a:off x="4037435" y="2715577"/>
        <a:ext cx="3344631" cy="1810385"/>
      </dsp:txXfrm>
    </dsp:sp>
    <dsp:sp modelId="{4D906631-A388-4116-9F68-3CF806AE5363}">
      <dsp:nvSpPr>
        <dsp:cNvPr id="0" name=""/>
        <dsp:cNvSpPr/>
      </dsp:nvSpPr>
      <dsp:spPr>
        <a:xfrm>
          <a:off x="5483453" y="2036683"/>
          <a:ext cx="452596" cy="4525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1E39C-B0A6-4DF5-871B-A850D80FB7EA}">
      <dsp:nvSpPr>
        <dsp:cNvPr id="0" name=""/>
        <dsp:cNvSpPr/>
      </dsp:nvSpPr>
      <dsp:spPr>
        <a:xfrm>
          <a:off x="7461892" y="0"/>
          <a:ext cx="3029053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b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/>
            <a:t>Korzyści: konsumenci i firmy</a:t>
          </a:r>
        </a:p>
      </dsp:txBody>
      <dsp:txXfrm>
        <a:off x="7461892" y="0"/>
        <a:ext cx="3029053" cy="1810385"/>
      </dsp:txXfrm>
    </dsp:sp>
    <dsp:sp modelId="{80DA7B6B-195B-49D4-B814-DC125A60EF9D}">
      <dsp:nvSpPr>
        <dsp:cNvPr id="0" name=""/>
        <dsp:cNvSpPr/>
      </dsp:nvSpPr>
      <dsp:spPr>
        <a:xfrm>
          <a:off x="8750120" y="2036683"/>
          <a:ext cx="452596" cy="4525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F446E-C082-4AB8-9B95-EA80D74E3ED2}">
      <dsp:nvSpPr>
        <dsp:cNvPr id="0" name=""/>
        <dsp:cNvSpPr/>
      </dsp:nvSpPr>
      <dsp:spPr>
        <a:xfrm>
          <a:off x="0" y="335408"/>
          <a:ext cx="7022592" cy="15590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6500" kern="1200" dirty="0"/>
            <a:t>Konsumenci</a:t>
          </a:r>
        </a:p>
      </dsp:txBody>
      <dsp:txXfrm>
        <a:off x="76105" y="411513"/>
        <a:ext cx="6870382" cy="1406815"/>
      </dsp:txXfrm>
    </dsp:sp>
    <dsp:sp modelId="{FD0432DE-2C2A-4D24-B7A4-32AEE8C8162F}">
      <dsp:nvSpPr>
        <dsp:cNvPr id="0" name=""/>
        <dsp:cNvSpPr/>
      </dsp:nvSpPr>
      <dsp:spPr>
        <a:xfrm>
          <a:off x="0" y="1905520"/>
          <a:ext cx="7022592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967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l-PL" sz="5100" kern="1200" dirty="0"/>
        </a:p>
      </dsp:txBody>
      <dsp:txXfrm>
        <a:off x="0" y="1905520"/>
        <a:ext cx="7022592" cy="1076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F9072-3A18-472C-B5C0-92F8603F82A1}">
      <dsp:nvSpPr>
        <dsp:cNvPr id="0" name=""/>
        <dsp:cNvSpPr/>
      </dsp:nvSpPr>
      <dsp:spPr>
        <a:xfrm rot="16200000">
          <a:off x="-522621" y="523959"/>
          <a:ext cx="4525963" cy="347804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0" tIns="0" rIns="353219" bIns="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600" kern="1200" dirty="0"/>
            <a:t>Podmioty prywatne</a:t>
          </a:r>
        </a:p>
      </dsp:txBody>
      <dsp:txXfrm rot="5400000">
        <a:off x="1339" y="905192"/>
        <a:ext cx="3478043" cy="2715577"/>
      </dsp:txXfrm>
    </dsp:sp>
    <dsp:sp modelId="{1FB7254B-A15E-463C-91D7-4C5B9600074C}">
      <dsp:nvSpPr>
        <dsp:cNvPr id="0" name=""/>
        <dsp:cNvSpPr/>
      </dsp:nvSpPr>
      <dsp:spPr>
        <a:xfrm rot="16200000">
          <a:off x="3216275" y="523959"/>
          <a:ext cx="4525963" cy="3478043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0" tIns="0" rIns="353219" bIns="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600" kern="1200" dirty="0"/>
            <a:t>Podmioty publiczne</a:t>
          </a:r>
        </a:p>
      </dsp:txBody>
      <dsp:txXfrm rot="5400000">
        <a:off x="3740235" y="905192"/>
        <a:ext cx="3478043" cy="2715577"/>
      </dsp:txXfrm>
    </dsp:sp>
    <dsp:sp modelId="{23AD13B9-84C8-4E11-88E0-70FE26F0D5CA}">
      <dsp:nvSpPr>
        <dsp:cNvPr id="0" name=""/>
        <dsp:cNvSpPr/>
      </dsp:nvSpPr>
      <dsp:spPr>
        <a:xfrm rot="16200000">
          <a:off x="6955171" y="523959"/>
          <a:ext cx="4525963" cy="3478043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0" tIns="0" rIns="353219" bIns="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600" kern="1200" dirty="0"/>
            <a:t>Organy nadzoru rynku</a:t>
          </a:r>
        </a:p>
      </dsp:txBody>
      <dsp:txXfrm rot="5400000">
        <a:off x="7479131" y="905192"/>
        <a:ext cx="3478043" cy="27155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23380-A4A0-4C77-9616-FC2E2D5E1DCE}">
      <dsp:nvSpPr>
        <dsp:cNvPr id="0" name=""/>
        <dsp:cNvSpPr/>
      </dsp:nvSpPr>
      <dsp:spPr>
        <a:xfrm rot="5400000">
          <a:off x="6568695" y="-2402802"/>
          <a:ext cx="1766186" cy="701344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3000" b="1" kern="1200" dirty="0"/>
            <a:t>Spełnienie wymogów dotyczących odpowiednich cech, elementów i funkcji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3000" b="1" kern="1200" dirty="0"/>
            <a:t>Spełnienie wymogów informacyjnych</a:t>
          </a:r>
        </a:p>
      </dsp:txBody>
      <dsp:txXfrm rot="-5400000">
        <a:off x="3945064" y="307047"/>
        <a:ext cx="6927230" cy="1593750"/>
      </dsp:txXfrm>
    </dsp:sp>
    <dsp:sp modelId="{DF12E526-0D53-4118-8433-1B5785061928}">
      <dsp:nvSpPr>
        <dsp:cNvPr id="0" name=""/>
        <dsp:cNvSpPr/>
      </dsp:nvSpPr>
      <dsp:spPr>
        <a:xfrm>
          <a:off x="0" y="55"/>
          <a:ext cx="3945064" cy="22077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Związane z zapewnieniem dostępności </a:t>
          </a:r>
        </a:p>
      </dsp:txBody>
      <dsp:txXfrm>
        <a:off x="107773" y="107828"/>
        <a:ext cx="3729518" cy="1992186"/>
      </dsp:txXfrm>
    </dsp:sp>
    <dsp:sp modelId="{BEA7BFD1-E7AE-4151-BF26-EC4F6E7FCDFB}">
      <dsp:nvSpPr>
        <dsp:cNvPr id="0" name=""/>
        <dsp:cNvSpPr/>
      </dsp:nvSpPr>
      <dsp:spPr>
        <a:xfrm rot="5400000">
          <a:off x="6568695" y="-84682"/>
          <a:ext cx="1766186" cy="701344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3000" b="1" kern="1200" dirty="0"/>
            <a:t>Dokumentacja</a:t>
          </a:r>
          <a:r>
            <a:rPr lang="pl-PL" sz="3000" b="1" kern="1200" baseline="0" dirty="0"/>
            <a:t> techniczna</a:t>
          </a:r>
          <a:endParaRPr lang="pl-PL" sz="3000" b="1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3000" b="1" kern="1200" dirty="0"/>
            <a:t>Oznakowanie CE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3000" b="1" kern="1200" dirty="0"/>
            <a:t>Deklaracja zgodności</a:t>
          </a:r>
        </a:p>
      </dsp:txBody>
      <dsp:txXfrm rot="-5400000">
        <a:off x="3945064" y="2625167"/>
        <a:ext cx="6927230" cy="1593750"/>
      </dsp:txXfrm>
    </dsp:sp>
    <dsp:sp modelId="{6933A898-F795-4E5B-B736-344089D35DE8}">
      <dsp:nvSpPr>
        <dsp:cNvPr id="0" name=""/>
        <dsp:cNvSpPr/>
      </dsp:nvSpPr>
      <dsp:spPr>
        <a:xfrm>
          <a:off x="0" y="2318174"/>
          <a:ext cx="3945064" cy="22077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/>
            <a:t>Formalne (dokumentacyjne)</a:t>
          </a:r>
        </a:p>
      </dsp:txBody>
      <dsp:txXfrm>
        <a:off x="107773" y="2425947"/>
        <a:ext cx="3729518" cy="19921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29530E-DA70-40DA-944A-A5113BBA2A57}">
      <dsp:nvSpPr>
        <dsp:cNvPr id="0" name=""/>
        <dsp:cNvSpPr/>
      </dsp:nvSpPr>
      <dsp:spPr>
        <a:xfrm>
          <a:off x="1491232" y="205363"/>
          <a:ext cx="3903781" cy="12199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3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Konsumencki sprzęt komputerowy wraz z systemami operacyjnymi </a:t>
          </a:r>
        </a:p>
      </dsp:txBody>
      <dsp:txXfrm>
        <a:off x="1491232" y="205363"/>
        <a:ext cx="3903781" cy="1219931"/>
      </dsp:txXfrm>
    </dsp:sp>
    <dsp:sp modelId="{C8E79CC1-EFDF-40AE-A730-4B5737BEBAAF}">
      <dsp:nvSpPr>
        <dsp:cNvPr id="0" name=""/>
        <dsp:cNvSpPr/>
      </dsp:nvSpPr>
      <dsp:spPr>
        <a:xfrm>
          <a:off x="1328574" y="29150"/>
          <a:ext cx="853952" cy="12809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2F9439-62C0-49CF-8848-3ECBBE843832}">
      <dsp:nvSpPr>
        <dsp:cNvPr id="0" name=""/>
        <dsp:cNvSpPr/>
      </dsp:nvSpPr>
      <dsp:spPr>
        <a:xfrm>
          <a:off x="5725627" y="205363"/>
          <a:ext cx="3903781" cy="12199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3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Terminale płatnicze </a:t>
          </a:r>
        </a:p>
      </dsp:txBody>
      <dsp:txXfrm>
        <a:off x="5725627" y="205363"/>
        <a:ext cx="3903781" cy="1219931"/>
      </dsp:txXfrm>
    </dsp:sp>
    <dsp:sp modelId="{D0627607-6266-4EAF-95C6-E4DB61E9FB0E}">
      <dsp:nvSpPr>
        <dsp:cNvPr id="0" name=""/>
        <dsp:cNvSpPr/>
      </dsp:nvSpPr>
      <dsp:spPr>
        <a:xfrm>
          <a:off x="5562969" y="29150"/>
          <a:ext cx="853952" cy="12809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B3474-A5DA-4224-8F4D-48B82ACDEF80}">
      <dsp:nvSpPr>
        <dsp:cNvPr id="0" name=""/>
        <dsp:cNvSpPr/>
      </dsp:nvSpPr>
      <dsp:spPr>
        <a:xfrm>
          <a:off x="1491232" y="1741121"/>
          <a:ext cx="3903781" cy="12199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3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Interaktywne terminale samoobsługowe (dla usług objętych EEA)</a:t>
          </a:r>
        </a:p>
      </dsp:txBody>
      <dsp:txXfrm>
        <a:off x="1491232" y="1741121"/>
        <a:ext cx="3903781" cy="1219931"/>
      </dsp:txXfrm>
    </dsp:sp>
    <dsp:sp modelId="{2A97C81C-7925-4D41-B7CA-8319049B66A7}">
      <dsp:nvSpPr>
        <dsp:cNvPr id="0" name=""/>
        <dsp:cNvSpPr/>
      </dsp:nvSpPr>
      <dsp:spPr>
        <a:xfrm>
          <a:off x="1328574" y="1564909"/>
          <a:ext cx="853952" cy="12809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D8610-1FEF-48B2-AF5C-C53C11B031D9}">
      <dsp:nvSpPr>
        <dsp:cNvPr id="0" name=""/>
        <dsp:cNvSpPr/>
      </dsp:nvSpPr>
      <dsp:spPr>
        <a:xfrm>
          <a:off x="5725627" y="1741121"/>
          <a:ext cx="3903781" cy="12199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3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Urządzenia wykorzystywane w dostępie do usług telekomunikacyjnych  </a:t>
          </a:r>
        </a:p>
      </dsp:txBody>
      <dsp:txXfrm>
        <a:off x="5725627" y="1741121"/>
        <a:ext cx="3903781" cy="1219931"/>
      </dsp:txXfrm>
    </dsp:sp>
    <dsp:sp modelId="{8B265F9A-628B-4511-8A37-603436F30285}">
      <dsp:nvSpPr>
        <dsp:cNvPr id="0" name=""/>
        <dsp:cNvSpPr/>
      </dsp:nvSpPr>
      <dsp:spPr>
        <a:xfrm>
          <a:off x="5562969" y="1564909"/>
          <a:ext cx="853952" cy="12809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9EE04-898D-4402-A08B-E97932CA5D8B}">
      <dsp:nvSpPr>
        <dsp:cNvPr id="0" name=""/>
        <dsp:cNvSpPr/>
      </dsp:nvSpPr>
      <dsp:spPr>
        <a:xfrm>
          <a:off x="1491232" y="3276880"/>
          <a:ext cx="3903781" cy="12199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3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Urządzenia do korzystania z audiowizualnych usług medialnych </a:t>
          </a:r>
        </a:p>
      </dsp:txBody>
      <dsp:txXfrm>
        <a:off x="1491232" y="3276880"/>
        <a:ext cx="3903781" cy="1219931"/>
      </dsp:txXfrm>
    </dsp:sp>
    <dsp:sp modelId="{E0AF6DEC-9F76-400C-942E-7E56C5618C20}">
      <dsp:nvSpPr>
        <dsp:cNvPr id="0" name=""/>
        <dsp:cNvSpPr/>
      </dsp:nvSpPr>
      <dsp:spPr>
        <a:xfrm>
          <a:off x="1328574" y="3100668"/>
          <a:ext cx="853952" cy="12809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7694D-3E4A-40E4-9F24-91637EAE4425}">
      <dsp:nvSpPr>
        <dsp:cNvPr id="0" name=""/>
        <dsp:cNvSpPr/>
      </dsp:nvSpPr>
      <dsp:spPr>
        <a:xfrm>
          <a:off x="5725627" y="3276880"/>
          <a:ext cx="3903781" cy="12199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3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/>
            <a:t>Czytniki książek elektronicznych </a:t>
          </a:r>
        </a:p>
      </dsp:txBody>
      <dsp:txXfrm>
        <a:off x="5725627" y="3276880"/>
        <a:ext cx="3903781" cy="1219931"/>
      </dsp:txXfrm>
    </dsp:sp>
    <dsp:sp modelId="{94900E22-C373-4307-978B-BCB3308DC450}">
      <dsp:nvSpPr>
        <dsp:cNvPr id="0" name=""/>
        <dsp:cNvSpPr/>
      </dsp:nvSpPr>
      <dsp:spPr>
        <a:xfrm>
          <a:off x="5562969" y="3100668"/>
          <a:ext cx="853952" cy="12809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B5BBD-B64F-4E99-AE46-9EDF37FA7101}">
      <dsp:nvSpPr>
        <dsp:cNvPr id="0" name=""/>
        <dsp:cNvSpPr/>
      </dsp:nvSpPr>
      <dsp:spPr>
        <a:xfrm>
          <a:off x="0" y="2209"/>
          <a:ext cx="109579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CCB8A7-F4F1-46ED-9376-94B67711509A}">
      <dsp:nvSpPr>
        <dsp:cNvPr id="0" name=""/>
        <dsp:cNvSpPr/>
      </dsp:nvSpPr>
      <dsp:spPr>
        <a:xfrm>
          <a:off x="0" y="2209"/>
          <a:ext cx="10957983" cy="753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Usługi telekomunikacyjne, w tym zgłoszenia alarmowe </a:t>
          </a:r>
        </a:p>
      </dsp:txBody>
      <dsp:txXfrm>
        <a:off x="0" y="2209"/>
        <a:ext cx="10957983" cy="753590"/>
      </dsp:txXfrm>
    </dsp:sp>
    <dsp:sp modelId="{404BD2E8-EC80-4971-90DC-B6C58F553333}">
      <dsp:nvSpPr>
        <dsp:cNvPr id="0" name=""/>
        <dsp:cNvSpPr/>
      </dsp:nvSpPr>
      <dsp:spPr>
        <a:xfrm>
          <a:off x="0" y="755800"/>
          <a:ext cx="109579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9A9FA6-5DC3-43FE-BA82-82991D54527A}">
      <dsp:nvSpPr>
        <dsp:cNvPr id="0" name=""/>
        <dsp:cNvSpPr/>
      </dsp:nvSpPr>
      <dsp:spPr>
        <a:xfrm>
          <a:off x="0" y="755800"/>
          <a:ext cx="10957983" cy="753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400" kern="1200" dirty="0"/>
            <a:t>              Usługi dostępu do audiowizualnych usług medialnych </a:t>
          </a:r>
        </a:p>
      </dsp:txBody>
      <dsp:txXfrm>
        <a:off x="0" y="755800"/>
        <a:ext cx="10957983" cy="753590"/>
      </dsp:txXfrm>
    </dsp:sp>
    <dsp:sp modelId="{FAAC19AD-0CBD-4E54-9B4E-5E3A2DD454B2}">
      <dsp:nvSpPr>
        <dsp:cNvPr id="0" name=""/>
        <dsp:cNvSpPr/>
      </dsp:nvSpPr>
      <dsp:spPr>
        <a:xfrm>
          <a:off x="0" y="1509390"/>
          <a:ext cx="109579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5CAFD-C0A6-42D1-8C1D-6568A2FC0174}">
      <dsp:nvSpPr>
        <dsp:cNvPr id="0" name=""/>
        <dsp:cNvSpPr/>
      </dsp:nvSpPr>
      <dsp:spPr>
        <a:xfrm>
          <a:off x="0" y="1509390"/>
          <a:ext cx="10957983" cy="753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400" kern="1200" dirty="0"/>
            <a:t>      Usługi cyfrowe w transporcie pasażerskim  </a:t>
          </a:r>
        </a:p>
      </dsp:txBody>
      <dsp:txXfrm>
        <a:off x="0" y="1509390"/>
        <a:ext cx="10957983" cy="753590"/>
      </dsp:txXfrm>
    </dsp:sp>
    <dsp:sp modelId="{3A7312A4-0B5E-49E2-9791-370BE6C1242C}">
      <dsp:nvSpPr>
        <dsp:cNvPr id="0" name=""/>
        <dsp:cNvSpPr/>
      </dsp:nvSpPr>
      <dsp:spPr>
        <a:xfrm>
          <a:off x="0" y="2262981"/>
          <a:ext cx="109579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219A6-F4F7-4922-B545-27D1FA34ACC5}">
      <dsp:nvSpPr>
        <dsp:cNvPr id="0" name=""/>
        <dsp:cNvSpPr/>
      </dsp:nvSpPr>
      <dsp:spPr>
        <a:xfrm>
          <a:off x="0" y="2262981"/>
          <a:ext cx="10957983" cy="753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400" kern="1200" dirty="0"/>
            <a:t>                                        Usługi bankowości detalicznej </a:t>
          </a:r>
        </a:p>
      </dsp:txBody>
      <dsp:txXfrm>
        <a:off x="0" y="2262981"/>
        <a:ext cx="10957983" cy="753590"/>
      </dsp:txXfrm>
    </dsp:sp>
    <dsp:sp modelId="{4CF4867F-E5A3-44D5-BF52-33005A049261}">
      <dsp:nvSpPr>
        <dsp:cNvPr id="0" name=""/>
        <dsp:cNvSpPr/>
      </dsp:nvSpPr>
      <dsp:spPr>
        <a:xfrm>
          <a:off x="0" y="3016572"/>
          <a:ext cx="109579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03B6A8-5C67-49AF-96B5-B39C25D9E9E8}">
      <dsp:nvSpPr>
        <dsp:cNvPr id="0" name=""/>
        <dsp:cNvSpPr/>
      </dsp:nvSpPr>
      <dsp:spPr>
        <a:xfrm>
          <a:off x="0" y="3016572"/>
          <a:ext cx="10957983" cy="753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400" kern="1200" dirty="0"/>
            <a:t>      E-książki i ich oprogramowanie  </a:t>
          </a:r>
        </a:p>
      </dsp:txBody>
      <dsp:txXfrm>
        <a:off x="0" y="3016572"/>
        <a:ext cx="10957983" cy="753590"/>
      </dsp:txXfrm>
    </dsp:sp>
    <dsp:sp modelId="{D77C8421-BD04-4EB6-90EA-D9128380C91F}">
      <dsp:nvSpPr>
        <dsp:cNvPr id="0" name=""/>
        <dsp:cNvSpPr/>
      </dsp:nvSpPr>
      <dsp:spPr>
        <a:xfrm>
          <a:off x="0" y="3770162"/>
          <a:ext cx="109579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B850E-ADB1-44A1-9349-93E2849A7087}">
      <dsp:nvSpPr>
        <dsp:cNvPr id="0" name=""/>
        <dsp:cNvSpPr/>
      </dsp:nvSpPr>
      <dsp:spPr>
        <a:xfrm>
          <a:off x="0" y="3770162"/>
          <a:ext cx="10957983" cy="753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400" kern="1200" dirty="0"/>
            <a:t>                                                      Handel elektroniczny </a:t>
          </a:r>
        </a:p>
      </dsp:txBody>
      <dsp:txXfrm>
        <a:off x="0" y="3770162"/>
        <a:ext cx="10957983" cy="7535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62EC-E39B-4410-A027-CDBFCF28717B}">
      <dsp:nvSpPr>
        <dsp:cNvPr id="0" name=""/>
        <dsp:cNvSpPr/>
      </dsp:nvSpPr>
      <dsp:spPr>
        <a:xfrm>
          <a:off x="0" y="0"/>
          <a:ext cx="10958512" cy="135778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700" kern="1200" dirty="0"/>
            <a:t>Gdy zgodność z wymogami dostępności wiązałaby się z nieproporcjonalnym obciążeniem dla firm należy wymagać od tych podmiotów, by przestrzegały ich jedynie w zakresie</a:t>
          </a:r>
        </a:p>
      </dsp:txBody>
      <dsp:txXfrm>
        <a:off x="0" y="0"/>
        <a:ext cx="10958512" cy="1357788"/>
      </dsp:txXfrm>
    </dsp:sp>
    <dsp:sp modelId="{19BB5A24-F234-4C68-A582-0DFEC0F8242A}">
      <dsp:nvSpPr>
        <dsp:cNvPr id="0" name=""/>
        <dsp:cNvSpPr/>
      </dsp:nvSpPr>
      <dsp:spPr>
        <a:xfrm>
          <a:off x="0" y="1357788"/>
          <a:ext cx="5479256" cy="28513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/>
            <a:t>W jakim te wymogi nie stanowią nieproporcjonalnego obciążenia </a:t>
          </a:r>
        </a:p>
      </dsp:txBody>
      <dsp:txXfrm>
        <a:off x="0" y="1357788"/>
        <a:ext cx="5479256" cy="2851356"/>
      </dsp:txXfrm>
    </dsp:sp>
    <dsp:sp modelId="{82F5A7B0-5C88-48AF-AB72-84642EE2B45C}">
      <dsp:nvSpPr>
        <dsp:cNvPr id="0" name=""/>
        <dsp:cNvSpPr/>
      </dsp:nvSpPr>
      <dsp:spPr>
        <a:xfrm>
          <a:off x="5479256" y="1357788"/>
          <a:ext cx="5479256" cy="28513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/>
            <a:t>Nie wymagają zasadniczych zmian produktu lub usługi </a:t>
          </a:r>
          <a:endParaRPr lang="pl-PL" sz="4400" kern="1200" dirty="0"/>
        </a:p>
      </dsp:txBody>
      <dsp:txXfrm>
        <a:off x="5479256" y="1357788"/>
        <a:ext cx="5479256" cy="2851356"/>
      </dsp:txXfrm>
    </dsp:sp>
    <dsp:sp modelId="{5656952C-DE9C-4B96-A067-7C7FFEE8EE4C}">
      <dsp:nvSpPr>
        <dsp:cNvPr id="0" name=""/>
        <dsp:cNvSpPr/>
      </dsp:nvSpPr>
      <dsp:spPr>
        <a:xfrm>
          <a:off x="0" y="4209145"/>
          <a:ext cx="10958512" cy="3168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B081F-6ADE-4E26-8A81-0DDA5910CB6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5138E-3503-401D-990A-3649B83D7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3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9286A408-9899-47E0-9BF3-669A4DAD4B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7B4BFC5B-5A57-4996-B87F-792FB3857F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C9C0F1F1-9089-49B4-8B91-42001090D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900918-E1D6-48F6-9F19-6FA226C42150}" type="slidenum">
              <a:rPr lang="en-GB" altLang="pl-PL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ymbol zastępczy obrazu slajdu 1">
            <a:extLst>
              <a:ext uri="{FF2B5EF4-FFF2-40B4-BE49-F238E27FC236}">
                <a16:creationId xmlns:a16="http://schemas.microsoft.com/office/drawing/2014/main" id="{B1156DC7-6C66-475B-9282-316F85E319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Symbol zastępczy notatek 2">
            <a:extLst>
              <a:ext uri="{FF2B5EF4-FFF2-40B4-BE49-F238E27FC236}">
                <a16:creationId xmlns:a16="http://schemas.microsoft.com/office/drawing/2014/main" id="{73B05574-1EEF-4CCD-A986-673BA7062E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46084" name="Symbol zastępczy numeru slajdu 3">
            <a:extLst>
              <a:ext uri="{FF2B5EF4-FFF2-40B4-BE49-F238E27FC236}">
                <a16:creationId xmlns:a16="http://schemas.microsoft.com/office/drawing/2014/main" id="{CF55BD6E-CEFD-49B8-8103-34F880261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608BA36-4EEE-4415-9E9A-289A37E208B0}" type="slidenum">
              <a:rPr lang="pl-PL" altLang="pl-PL"/>
              <a:pPr/>
              <a:t>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ymbol zastępczy obrazu slajdu 1">
            <a:extLst>
              <a:ext uri="{FF2B5EF4-FFF2-40B4-BE49-F238E27FC236}">
                <a16:creationId xmlns:a16="http://schemas.microsoft.com/office/drawing/2014/main" id="{BD02C191-D687-480C-8FAA-0A97A95672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Symbol zastępczy notatek 2">
            <a:extLst>
              <a:ext uri="{FF2B5EF4-FFF2-40B4-BE49-F238E27FC236}">
                <a16:creationId xmlns:a16="http://schemas.microsoft.com/office/drawing/2014/main" id="{059DC824-727D-4608-BA16-3726334080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54276" name="Symbol zastępczy numeru slajdu 3">
            <a:extLst>
              <a:ext uri="{FF2B5EF4-FFF2-40B4-BE49-F238E27FC236}">
                <a16:creationId xmlns:a16="http://schemas.microsoft.com/office/drawing/2014/main" id="{9F8811FA-8D38-44B9-B073-8AC18DB39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022AB15-5EE1-42EF-BB56-D21372A5D7E7}" type="slidenum">
              <a:rPr lang="pl-PL" altLang="pl-PL"/>
              <a:pPr/>
              <a:t>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1983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6665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1" dirty="0"/>
          </a:p>
          <a:p>
            <a:pPr marL="0" indent="0">
              <a:buFontTx/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0564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735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8357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446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7796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8128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0525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679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1924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5105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4316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1860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726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288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6010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0258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64249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44602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38E-3503-401D-990A-3649B83D7472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490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8AEC74-4997-4336-8E51-578058900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4E858C-8857-4EF7-9CFC-C70109654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975881C-1BD9-4602-BF02-37CD0C9F1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701B540-05C2-4E98-BFF0-141741A83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29BD0EB-E767-4048-8FB1-B5827B314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3102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5CF316-C57A-48C1-B314-5E648139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514BCE-656A-4586-AD85-9F6B1EEB9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2807D6D-8B18-4656-8870-AD223F7E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90E52E-93DF-4629-9B43-F2D0D3599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5EDF2B-7C17-4E1C-A96C-5C190546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5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966282-52BF-4EA6-B289-A0326D46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694498-CE9B-484B-B988-F79B3B4B7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134339F-B2DB-48D4-BEEA-372F9C9DC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505866-A876-46D1-BBFF-726A15889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CF1D5E-8041-4748-96AF-8306323B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458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E33A07-FA47-4A98-9A32-395CD41F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FF68B3-F9B2-4376-B3D0-63DC8B50F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83F9267-6F5F-43E9-9576-027E67BA5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F16D198-D53E-407E-89F9-055631B54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59AEC58-61E7-41D1-93B7-D3DE2B53F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6C54FA0-3567-4031-8C8C-D50AE530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614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911A73-C577-4DD6-9B40-6657CD17D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8284EFC-9D31-499C-B9CF-C9F324DC2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0CCBD5-B02C-4697-B430-8734AF852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9D22D0A-569E-4422-A15F-8BB6DE4F3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FB8D88E-F33E-4322-8B08-ACF5C1C3B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1950B18-726F-4F2B-A79F-128280FC6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BFE31A-D036-4637-9430-469CBB8C2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0298E97-F9A0-494C-9C9E-1B79491FE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088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23C1F0-A851-48E4-BDC9-6437DA9E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89741C8-F941-48F3-AA13-22B215FB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C0E81CE-2FC1-4292-A98B-DBD3C60B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84F5B02-46AE-4B01-B58F-DBF673637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119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BE9BEE5-A03A-40D7-91D1-F87208430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E8E4AE6-A4E7-4C97-8397-3C6B7A0B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D014447-D98C-4B8F-88B1-DD5BB9F16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858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6FF76D-876C-4B4C-982B-C8B160F7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312E1B-D7D1-4FA3-BCA3-FBC2CE5F0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2FA7749-DCED-4518-A9A0-828531AB6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38DFAF5-F6F9-4A81-BD7B-E8BCF5C00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B2D80E3-B2D8-48D5-A973-B81CD550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94A9CE0-A29A-49C9-BC41-C79537EA4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321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97271C-EBC6-4518-9699-B6CF6C458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03F1368-1B06-47CE-BE47-4F35FB8C2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6F6A84A-0161-4B4F-9690-219257B0A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F688134-B73D-42F6-AF56-1E1634A9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B08DADE-2725-4408-8B53-229B9E781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A7E044F-6998-4018-9DB4-B66DCE5E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942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975C2E-E84D-4693-A969-B8E997DD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C11BD97-D1C4-48FF-9CC1-AAECBEBBE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2B789C-8FFA-42F5-A223-3E9BD6180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851E579-57E3-4C37-89C8-2F940B10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687CC-2D2D-428B-B32B-F17A2B04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167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3658095-547B-409D-BB01-996D1B305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749A76C-3DB1-4553-A511-EF692A146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91CE19-15D5-4EFA-B5B4-ED35ABF47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8A9FF78-0D7E-4B47-9274-9D186E576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DC766BA-8560-4199-AD7B-CD68B29E7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4970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owolny kształt 6">
            <a:extLst>
              <a:ext uri="{FF2B5EF4-FFF2-40B4-BE49-F238E27FC236}">
                <a16:creationId xmlns:a16="http://schemas.microsoft.com/office/drawing/2014/main" id="{838B2A3E-163D-4B21-8D8B-59A4DE66F40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418138" y="0"/>
            <a:ext cx="6773862" cy="6654800"/>
            <a:chOff x="2560" y="0"/>
            <a:chExt cx="3200" cy="4192"/>
          </a:xfrm>
        </p:grpSpPr>
        <p:pic>
          <p:nvPicPr>
            <p:cNvPr id="3" name="Dowolny kształt 6">
              <a:extLst>
                <a:ext uri="{FF2B5EF4-FFF2-40B4-BE49-F238E27FC236}">
                  <a16:creationId xmlns:a16="http://schemas.microsoft.com/office/drawing/2014/main" id="{8082A464-B592-48B5-B2B4-2E42ED8ADC7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0" y="0"/>
              <a:ext cx="3200" cy="4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86B210D1-2A39-4DDC-9EE8-49B751097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0"/>
              <a:ext cx="3198" cy="4189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pl-PL" altLang="pl-PL">
                <a:solidFill>
                  <a:srgbClr val="FFFFFF"/>
                </a:solidFill>
              </a:endParaRPr>
            </a:p>
          </p:txBody>
        </p:sp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DB59E680-46FD-4866-BD3D-5BDABD6C4595}"/>
              </a:ext>
            </a:extLst>
          </p:cNvPr>
          <p:cNvSpPr/>
          <p:nvPr userDrawn="1"/>
        </p:nvSpPr>
        <p:spPr>
          <a:xfrm>
            <a:off x="0" y="6316663"/>
            <a:ext cx="12192000" cy="5413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pl-PL" altLang="pl-PL">
              <a:solidFill>
                <a:srgbClr val="FFFFFF"/>
              </a:solidFill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909CCF9-C485-4488-9BDE-CE711D2FF83B}"/>
              </a:ext>
            </a:extLst>
          </p:cNvPr>
          <p:cNvSpPr/>
          <p:nvPr userDrawn="1"/>
        </p:nvSpPr>
        <p:spPr>
          <a:xfrm>
            <a:off x="144463" y="6396038"/>
            <a:ext cx="11903075" cy="382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4C3FB11-7453-4D4A-9832-2FE8E06C55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396038"/>
            <a:ext cx="681513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928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oliniowy 6">
            <a:extLst>
              <a:ext uri="{FF2B5EF4-FFF2-40B4-BE49-F238E27FC236}">
                <a16:creationId xmlns:a16="http://schemas.microsoft.com/office/drawing/2014/main" id="{62AAC782-E251-4753-ADF7-88DEF2470005}"/>
              </a:ext>
            </a:extLst>
          </p:cNvPr>
          <p:cNvCxnSpPr/>
          <p:nvPr userDrawn="1"/>
        </p:nvCxnSpPr>
        <p:spPr>
          <a:xfrm>
            <a:off x="623888" y="1341438"/>
            <a:ext cx="1094422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10">
            <a:extLst>
              <a:ext uri="{FF2B5EF4-FFF2-40B4-BE49-F238E27FC236}">
                <a16:creationId xmlns:a16="http://schemas.microsoft.com/office/drawing/2014/main" id="{B18FD564-D4D7-4AF9-BBA7-134671712B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5588" y="260350"/>
            <a:ext cx="134302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D48A12C-274A-4772-8F87-FD8BB6766748}"/>
              </a:ext>
            </a:extLst>
          </p:cNvPr>
          <p:cNvSpPr/>
          <p:nvPr userDrawn="1"/>
        </p:nvSpPr>
        <p:spPr>
          <a:xfrm>
            <a:off x="0" y="6323013"/>
            <a:ext cx="12192000" cy="5254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F353CDA-38C8-42C1-955B-12A77279247D}"/>
              </a:ext>
            </a:extLst>
          </p:cNvPr>
          <p:cNvSpPr/>
          <p:nvPr userDrawn="1"/>
        </p:nvSpPr>
        <p:spPr>
          <a:xfrm>
            <a:off x="144463" y="6396038"/>
            <a:ext cx="11903075" cy="382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B734F3D-3E21-4AE7-B951-C1EFCE7D7D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6396038"/>
            <a:ext cx="681513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5284" y="2660918"/>
            <a:ext cx="10972800" cy="92211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109579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29825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EBFBDE4-53E6-45DB-922C-01BA88EB4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A91855-D31D-4665-AC33-F77DACDA1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000FD6-E1EB-42FE-A859-37093FF2F8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34C74-C9D0-4260-B0A1-1F87669B3AB7}" type="datetimeFigureOut">
              <a:rPr lang="pl-PL" smtClean="0"/>
              <a:t>2022-07-21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FE3E15-BD51-4FF4-BF57-F9EEE40D4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3C80086-078F-4F96-B53D-0E2592B91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640A4-69EB-43C8-9E7A-E18A10A7ED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873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26.sv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19" Type="http://schemas.openxmlformats.org/officeDocument/2006/relationships/image" Target="../media/image34.svg"/><Relationship Id="rId4" Type="http://schemas.openxmlformats.org/officeDocument/2006/relationships/diagramLayout" Target="../diagrams/layout5.xml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svg"/><Relationship Id="rId18" Type="http://schemas.openxmlformats.org/officeDocument/2006/relationships/image" Target="../media/image5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51.png"/><Relationship Id="rId17" Type="http://schemas.openxmlformats.org/officeDocument/2006/relationships/image" Target="../media/image56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50.svg"/><Relationship Id="rId5" Type="http://schemas.openxmlformats.org/officeDocument/2006/relationships/diagramQuickStyle" Target="../diagrams/quickStyle9.xml"/><Relationship Id="rId15" Type="http://schemas.openxmlformats.org/officeDocument/2006/relationships/image" Target="../media/image54.svg"/><Relationship Id="rId10" Type="http://schemas.openxmlformats.org/officeDocument/2006/relationships/image" Target="../media/image49.png"/><Relationship Id="rId19" Type="http://schemas.openxmlformats.org/officeDocument/2006/relationships/image" Target="../media/image58.svg"/><Relationship Id="rId4" Type="http://schemas.openxmlformats.org/officeDocument/2006/relationships/diagramLayout" Target="../diagrams/layout9.xml"/><Relationship Id="rId9" Type="http://schemas.openxmlformats.org/officeDocument/2006/relationships/image" Target="../media/image48.svg"/><Relationship Id="rId1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2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Zuzanna.Raszkowska@mfipr.gov.pl" TargetMode="External"/><Relationship Id="rId7" Type="http://schemas.openxmlformats.org/officeDocument/2006/relationships/image" Target="../media/image8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ole tekstowe 1">
            <a:extLst>
              <a:ext uri="{FF2B5EF4-FFF2-40B4-BE49-F238E27FC236}">
                <a16:creationId xmlns:a16="http://schemas.microsoft.com/office/drawing/2014/main" id="{211E8B8F-DEB7-4116-95AB-CE1E84F17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5" y="6438900"/>
            <a:ext cx="3590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pl-PL" altLang="pl-PL" sz="2000" b="1" dirty="0">
                <a:solidFill>
                  <a:schemeClr val="tx2"/>
                </a:solidFill>
              </a:rPr>
              <a:t>21 lipca 2022</a:t>
            </a:r>
          </a:p>
        </p:txBody>
      </p:sp>
      <p:sp>
        <p:nvSpPr>
          <p:cNvPr id="43011" name="pole tekstowe 6">
            <a:extLst>
              <a:ext uri="{FF2B5EF4-FFF2-40B4-BE49-F238E27FC236}">
                <a16:creationId xmlns:a16="http://schemas.microsoft.com/office/drawing/2014/main" id="{415B67C7-3501-439B-A1B1-002B5C42B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638" y="765175"/>
            <a:ext cx="5983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4000" b="1">
                <a:solidFill>
                  <a:srgbClr val="40404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pic>
        <p:nvPicPr>
          <p:cNvPr id="43012" name="Obraz 1">
            <a:extLst>
              <a:ext uri="{FF2B5EF4-FFF2-40B4-BE49-F238E27FC236}">
                <a16:creationId xmlns:a16="http://schemas.microsoft.com/office/drawing/2014/main" id="{94EE9AEA-3706-4182-85E1-D7C4AB6A0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628775"/>
            <a:ext cx="4478337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Obraz 5" descr="Grafika prezentuje kolejno czarne symbole osoby na wózku inwalidzkim, osoby niewidomej, osoby niesłyszącej, kobiety w ciąży, osoby starszej. ">
            <a:extLst>
              <a:ext uri="{FF2B5EF4-FFF2-40B4-BE49-F238E27FC236}">
                <a16:creationId xmlns:a16="http://schemas.microsoft.com/office/drawing/2014/main" id="{17930C28-EF13-491F-8632-BE0CDED29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5246688"/>
            <a:ext cx="322262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pole tekstowe 3">
            <a:extLst>
              <a:ext uri="{FF2B5EF4-FFF2-40B4-BE49-F238E27FC236}">
                <a16:creationId xmlns:a16="http://schemas.microsoft.com/office/drawing/2014/main" id="{2EF7C712-2F3C-4F24-BB0B-3633786E1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263" y="2636838"/>
            <a:ext cx="5040312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800" b="1" dirty="0"/>
              <a:t>Europejski akt </a:t>
            </a:r>
            <a:br>
              <a:rPr lang="pl-PL" altLang="pl-PL" sz="4800" b="1" dirty="0"/>
            </a:br>
            <a:r>
              <a:rPr lang="pl-PL" altLang="pl-PL" sz="4800" b="1" dirty="0"/>
              <a:t>o dostępności</a:t>
            </a:r>
          </a:p>
          <a:p>
            <a:pPr algn="ctr">
              <a:spcBef>
                <a:spcPts val="600"/>
              </a:spcBef>
              <a:buFontTx/>
              <a:buNone/>
            </a:pPr>
            <a:r>
              <a:rPr lang="pl-PL" altLang="pl-PL" dirty="0"/>
              <a:t>Prace nad polską ustawą wdrożeniową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pole tekstowe 5">
            <a:extLst>
              <a:ext uri="{FF2B5EF4-FFF2-40B4-BE49-F238E27FC236}">
                <a16:creationId xmlns:a16="http://schemas.microsoft.com/office/drawing/2014/main" id="{44AEB0B2-3EBF-4DCC-BBD3-C0BD243CD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346075"/>
            <a:ext cx="7272337" cy="862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5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 czym powiem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54979190-B9F1-474B-BB37-65FAE7A39C9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35320639"/>
              </p:ext>
            </p:extLst>
          </p:nvPr>
        </p:nvGraphicFramePr>
        <p:xfrm>
          <a:off x="609600" y="1600204"/>
          <a:ext cx="1095798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797D99-148A-4C2A-967C-916A381DA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5ED6CA-AA08-4E98-A039-FC5F1228CD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3EA449-D400-4997-9F00-08C64207A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4B09A5-A0DA-4396-9336-606093E35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D5E4F7-5ED7-4579-AC56-44341322F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E220D4-C6B8-4B13-A7A5-D38585C27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EFD095-27D9-4693-9463-06A7AC663A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1DD253-7C24-4D23-9C9A-F98637C8D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BAF9185-86F2-4C46-BE14-63FC7401B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5B8CAE-8C58-45AA-BC2A-002F71B2D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pole tekstowe 5">
            <a:extLst>
              <a:ext uri="{FF2B5EF4-FFF2-40B4-BE49-F238E27FC236}">
                <a16:creationId xmlns:a16="http://schemas.microsoft.com/office/drawing/2014/main" id="{B7B1760A-0968-45FA-8E80-840AF48A3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333375"/>
            <a:ext cx="9650413" cy="860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5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Europejski akt o dostępności</a:t>
            </a:r>
          </a:p>
        </p:txBody>
      </p:sp>
      <p:pic>
        <p:nvPicPr>
          <p:cNvPr id="53251" name="Symbol zastępczy zawartości 2" descr="Obraz zawierający tekst, clipart&#10;&#10;Opis wygenerowany automatycznie">
            <a:extLst>
              <a:ext uri="{FF2B5EF4-FFF2-40B4-BE49-F238E27FC236}">
                <a16:creationId xmlns:a16="http://schemas.microsoft.com/office/drawing/2014/main" id="{64B65712-D80B-4CF0-B66B-0E267C98C58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788" y="2349500"/>
            <a:ext cx="4552950" cy="1962150"/>
          </a:xfrm>
        </p:spPr>
      </p:pic>
      <p:sp>
        <p:nvSpPr>
          <p:cNvPr id="53252" name="pole tekstowe 3">
            <a:extLst>
              <a:ext uri="{FF2B5EF4-FFF2-40B4-BE49-F238E27FC236}">
                <a16:creationId xmlns:a16="http://schemas.microsoft.com/office/drawing/2014/main" id="{D1517FA4-6CC1-4511-AF05-760473267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652963"/>
            <a:ext cx="5256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3600" b="1">
                <a:solidFill>
                  <a:schemeClr val="tx2"/>
                </a:solidFill>
              </a:rPr>
              <a:t>European Accessibility Act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925B18A-1F92-47DC-8803-9A04642A5CDE}"/>
              </a:ext>
            </a:extLst>
          </p:cNvPr>
          <p:cNvSpPr txBox="1"/>
          <p:nvPr/>
        </p:nvSpPr>
        <p:spPr>
          <a:xfrm>
            <a:off x="6124575" y="2205038"/>
            <a:ext cx="6024563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3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Dyrektywa Parlamentu Europejskiego i Rady (UE) 2019/882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pl-PL" altLang="pl-PL" sz="3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 sprawie wymogów dostępności produktów i usług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47BE3D23-8DB4-4A1F-AA5C-D3B55C72ACB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01043705"/>
              </p:ext>
            </p:extLst>
          </p:nvPr>
        </p:nvGraphicFramePr>
        <p:xfrm>
          <a:off x="609600" y="1600200"/>
          <a:ext cx="109585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Grafika 11" descr="Na zdrowie z wypełnieniem pełnym">
            <a:extLst>
              <a:ext uri="{FF2B5EF4-FFF2-40B4-BE49-F238E27FC236}">
                <a16:creationId xmlns:a16="http://schemas.microsoft.com/office/drawing/2014/main" id="{657D90AA-7F49-4B0A-A49D-D3E97B4F88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5284" y="2194560"/>
            <a:ext cx="3063240" cy="306324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DA57A7E-9D9F-44EF-855C-443E1446BE68}"/>
              </a:ext>
            </a:extLst>
          </p:cNvPr>
          <p:cNvSpPr txBox="1"/>
          <p:nvPr/>
        </p:nvSpPr>
        <p:spPr>
          <a:xfrm>
            <a:off x="4198196" y="2141130"/>
            <a:ext cx="67208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000" b="1" dirty="0">
                <a:solidFill>
                  <a:schemeClr val="bg2">
                    <a:lumMod val="75000"/>
                  </a:schemeClr>
                </a:solidFill>
              </a:rPr>
              <a:t>Ustawa </a:t>
            </a:r>
            <a:r>
              <a:rPr lang="pl-PL" sz="5000" b="1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wdraża </a:t>
            </a:r>
            <a:r>
              <a:rPr lang="pl-PL" sz="5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podstawową zasadę</a:t>
            </a:r>
            <a:r>
              <a:rPr lang="pl-PL" sz="5000" b="1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Konwencji ONZ jaką jest dostępność (art. 9)</a:t>
            </a:r>
            <a:endParaRPr lang="pl-PL" sz="5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765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590DAF37-D92E-4D72-9D65-18C8BD39654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53326925"/>
              </p:ext>
            </p:extLst>
          </p:nvPr>
        </p:nvGraphicFramePr>
        <p:xfrm>
          <a:off x="609600" y="1600200"/>
          <a:ext cx="109585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3DD3D28-C437-46A9-80F4-4624270C8B3B}"/>
              </a:ext>
            </a:extLst>
          </p:cNvPr>
          <p:cNvSpPr txBox="1"/>
          <p:nvPr/>
        </p:nvSpPr>
        <p:spPr>
          <a:xfrm>
            <a:off x="609600" y="398605"/>
            <a:ext cx="9006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0" b="1" dirty="0">
                <a:solidFill>
                  <a:schemeClr val="bg2">
                    <a:lumMod val="50000"/>
                  </a:schemeClr>
                </a:solidFill>
              </a:rPr>
              <a:t>Dyrektywa: podstawy prawne</a:t>
            </a:r>
          </a:p>
        </p:txBody>
      </p:sp>
    </p:spTree>
    <p:extLst>
      <p:ext uri="{BB962C8B-B14F-4D97-AF65-F5344CB8AC3E}">
        <p14:creationId xmlns:p14="http://schemas.microsoft.com/office/powerpoint/2010/main" val="321462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286694-950F-4026-B4FC-3CE315F6FF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3F407B-5632-4B22-B85B-6DA9C457A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0AA03B-8024-45C8-923F-B93038B7D4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1F8A8-8A18-448D-9C1E-D7A879CE4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21D6E0-2BA5-4535-9C11-47A8FBCAA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7311"/>
            <a:ext cx="10972800" cy="922115"/>
          </a:xfrm>
        </p:spPr>
        <p:txBody>
          <a:bodyPr>
            <a:normAutofit fontScale="90000"/>
          </a:bodyPr>
          <a:lstStyle/>
          <a:p>
            <a:br>
              <a:rPr lang="pl-PL" sz="4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sz="56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Cele</a:t>
            </a:r>
            <a:r>
              <a:rPr lang="pl-PL" sz="56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l-PL" sz="56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dyrektywy (ustawy)</a:t>
            </a:r>
            <a:br>
              <a:rPr lang="pl-PL" sz="4400" b="1" dirty="0">
                <a:solidFill>
                  <a:schemeClr val="bg2">
                    <a:lumMod val="50000"/>
                  </a:schemeClr>
                </a:solidFill>
              </a:rPr>
            </a:br>
            <a:endParaRPr lang="pl-PL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6D723571-1F34-4E15-BB22-4D4CF23B325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44472993"/>
              </p:ext>
            </p:extLst>
          </p:nvPr>
        </p:nvGraphicFramePr>
        <p:xfrm>
          <a:off x="288758" y="1600200"/>
          <a:ext cx="1166261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03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BAD4CA-8C92-4232-A9ED-3F008B9F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774"/>
            <a:ext cx="10972800" cy="922115"/>
          </a:xfrm>
        </p:spPr>
        <p:txBody>
          <a:bodyPr>
            <a:normAutofit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Kto będzie miał prawa?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FC38249-0CA4-406B-AD49-6D10D7D77A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474002"/>
              </p:ext>
            </p:extLst>
          </p:nvPr>
        </p:nvGraphicFramePr>
        <p:xfrm>
          <a:off x="2584704" y="1764792"/>
          <a:ext cx="7022592" cy="3328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D10A5595-391A-42B8-A3E7-8509F9F7A784}"/>
              </a:ext>
            </a:extLst>
          </p:cNvPr>
          <p:cNvSpPr txBox="1"/>
          <p:nvPr/>
        </p:nvSpPr>
        <p:spPr>
          <a:xfrm>
            <a:off x="2743200" y="3915963"/>
            <a:ext cx="669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/>
              <a:t>Osoby starsze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049A61D-0E57-4DC9-90BC-0D326E86E4E7}"/>
              </a:ext>
            </a:extLst>
          </p:cNvPr>
          <p:cNvSpPr txBox="1"/>
          <p:nvPr/>
        </p:nvSpPr>
        <p:spPr>
          <a:xfrm>
            <a:off x="2743200" y="4504585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  Osoby z niepełnosprawnością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21EFF10-E553-4B85-B8DF-116FA7002A1C}"/>
              </a:ext>
            </a:extLst>
          </p:cNvPr>
          <p:cNvSpPr txBox="1"/>
          <p:nvPr/>
        </p:nvSpPr>
        <p:spPr>
          <a:xfrm>
            <a:off x="2743200" y="5158610"/>
            <a:ext cx="669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  Osoby z ograniczeniami funkcjonalnymi (ze szczególnymi potrzebami) </a:t>
            </a:r>
          </a:p>
        </p:txBody>
      </p:sp>
      <p:pic>
        <p:nvPicPr>
          <p:cNvPr id="8" name="Grafika 7" descr="Człowiek używający nalepek idąca">
            <a:extLst>
              <a:ext uri="{FF2B5EF4-FFF2-40B4-BE49-F238E27FC236}">
                <a16:creationId xmlns:a16="http://schemas.microsoft.com/office/drawing/2014/main" id="{2A11D549-128A-477B-8EBD-DD2EC21109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4800" y="2186926"/>
            <a:ext cx="2438400" cy="4305300"/>
          </a:xfrm>
          <a:prstGeom prst="rect">
            <a:avLst/>
          </a:prstGeom>
        </p:spPr>
      </p:pic>
      <p:pic>
        <p:nvPicPr>
          <p:cNvPr id="10" name="Grafika 9" descr="Chłopiec z krótką sierścią">
            <a:extLst>
              <a:ext uri="{FF2B5EF4-FFF2-40B4-BE49-F238E27FC236}">
                <a16:creationId xmlns:a16="http://schemas.microsoft.com/office/drawing/2014/main" id="{64C4413D-61F5-467D-A931-9256B07371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88619" y="1710023"/>
            <a:ext cx="600075" cy="695325"/>
          </a:xfrm>
          <a:prstGeom prst="rect">
            <a:avLst/>
          </a:prstGeom>
        </p:spPr>
      </p:pic>
      <p:pic>
        <p:nvPicPr>
          <p:cNvPr id="12" name="Grafika 11" descr="Twarz z oczami w kształcie serca">
            <a:extLst>
              <a:ext uri="{FF2B5EF4-FFF2-40B4-BE49-F238E27FC236}">
                <a16:creationId xmlns:a16="http://schemas.microsoft.com/office/drawing/2014/main" id="{37CEE65A-CB36-4A44-A563-7E1645FE97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88575" y="1960302"/>
            <a:ext cx="333375" cy="352425"/>
          </a:xfrm>
          <a:prstGeom prst="rect">
            <a:avLst/>
          </a:prstGeom>
        </p:spPr>
      </p:pic>
      <p:pic>
        <p:nvPicPr>
          <p:cNvPr id="14" name="Grafika 13" descr="Starszy mężczyzna gest machania dłoni">
            <a:extLst>
              <a:ext uri="{FF2B5EF4-FFF2-40B4-BE49-F238E27FC236}">
                <a16:creationId xmlns:a16="http://schemas.microsoft.com/office/drawing/2014/main" id="{CE737A91-3F30-45F6-8A61-37BF1E11D7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96450" y="1891651"/>
            <a:ext cx="2190750" cy="4600575"/>
          </a:xfrm>
          <a:prstGeom prst="rect">
            <a:avLst/>
          </a:prstGeom>
        </p:spPr>
      </p:pic>
      <p:pic>
        <p:nvPicPr>
          <p:cNvPr id="16" name="Grafika 15" descr="Starszy mężczyzna z sideburns">
            <a:extLst>
              <a:ext uri="{FF2B5EF4-FFF2-40B4-BE49-F238E27FC236}">
                <a16:creationId xmlns:a16="http://schemas.microsoft.com/office/drawing/2014/main" id="{98F632C8-528C-4855-8952-9C0F9B05E8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03306" y="2190984"/>
            <a:ext cx="685800" cy="685800"/>
          </a:xfrm>
          <a:prstGeom prst="rect">
            <a:avLst/>
          </a:prstGeom>
        </p:spPr>
      </p:pic>
      <p:pic>
        <p:nvPicPr>
          <p:cNvPr id="18" name="Grafika 17" descr="Uśmiechnięty kot z oczami w kształcie serca">
            <a:extLst>
              <a:ext uri="{FF2B5EF4-FFF2-40B4-BE49-F238E27FC236}">
                <a16:creationId xmlns:a16="http://schemas.microsoft.com/office/drawing/2014/main" id="{DE89100D-2CB3-4AEF-887C-AEC9372B12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834281" y="2397309"/>
            <a:ext cx="32385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7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E4F446E-C082-4AB8-9B95-EA80D74E3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D0432DE-2C2A-4D24-B7A4-32AEE8C81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9C8303-6C2A-4CA3-8D1F-14B522F5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0775"/>
            <a:ext cx="10972800" cy="922115"/>
          </a:xfrm>
        </p:spPr>
        <p:txBody>
          <a:bodyPr>
            <a:normAutofit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Adresaci zobowiązań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77CF92AE-512F-4752-ABBC-B74B3492974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76820030"/>
              </p:ext>
            </p:extLst>
          </p:nvPr>
        </p:nvGraphicFramePr>
        <p:xfrm>
          <a:off x="609600" y="1600200"/>
          <a:ext cx="109585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601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42F9072-3A18-472C-B5C0-92F8603F8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B7254B-A15E-463C-91D7-4C5B96000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3AD13B9-84C8-4E11-88E0-70FE26F0D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DE3902-6323-4E3E-846B-1BBA37C66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0779"/>
            <a:ext cx="10972800" cy="922115"/>
          </a:xfrm>
        </p:spPr>
        <p:txBody>
          <a:bodyPr/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Obowiązki wynikające z projektu ustawy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12A42CD-B0FE-4FFE-8348-9F3DD66C3F2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9612042"/>
              </p:ext>
            </p:extLst>
          </p:nvPr>
        </p:nvGraphicFramePr>
        <p:xfrm>
          <a:off x="609600" y="1600200"/>
          <a:ext cx="109585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957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12E526-0D53-4118-8433-1B57850619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23380-A4A0-4C77-9616-FC2E2D5E1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33A898-F795-4E5B-B736-344089D35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A7BFD1-E7AE-4151-BF26-EC4F6E7FC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07416F-D4FE-4926-B242-B4DDB531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7501"/>
            <a:ext cx="10972800" cy="922115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br>
              <a:rPr lang="pl-PL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5600" b="1" dirty="0">
                <a:solidFill>
                  <a:schemeClr val="accent3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Dostępność produktów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5312779A-F771-473A-AF6C-3C6DBB5E4E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17264439"/>
              </p:ext>
            </p:extLst>
          </p:nvPr>
        </p:nvGraphicFramePr>
        <p:xfrm>
          <a:off x="609600" y="1600204"/>
          <a:ext cx="1095798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161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E79CC1-EFDF-40AE-A730-4B5737BEB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29530E-DA70-40DA-944A-A5113BBA2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627607-6266-4EAF-95C6-E4DB61E9FB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2F9439-62C0-49CF-8848-3ECBBE843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97C81C-7925-4D41-B7CA-8319049B6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EB3474-A5DA-4224-8F4D-48B82ACDEF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265F9A-628B-4511-8A37-603436F3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5D8610-1FEF-48B2-AF5C-C53C11B03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AF6DEC-9F76-400C-942E-7E56C5618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29EE04-898D-4402-A08B-E97932CA5D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900E22-C373-4307-978B-BCB3308DC4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17694D-3E4A-40E4-9F24-91637EAE44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CBCEE-378A-48FB-BE3B-72C481DC1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9113"/>
            <a:ext cx="10972800" cy="922115"/>
          </a:xfrm>
        </p:spPr>
        <p:txBody>
          <a:bodyPr>
            <a:normAutofit fontScale="90000"/>
          </a:bodyPr>
          <a:lstStyle/>
          <a:p>
            <a:br>
              <a:rPr lang="pl-PL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pl-PL" sz="56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Dostępność usług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54A5E832-0C4B-4E1E-A2F1-9ABD348D3A8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83940700"/>
              </p:ext>
            </p:extLst>
          </p:nvPr>
        </p:nvGraphicFramePr>
        <p:xfrm>
          <a:off x="609600" y="1600204"/>
          <a:ext cx="1095798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fika 7" descr="Zestaw głośnomówiący z wypełnieniem pełnym">
            <a:extLst>
              <a:ext uri="{FF2B5EF4-FFF2-40B4-BE49-F238E27FC236}">
                <a16:creationId xmlns:a16="http://schemas.microsoft.com/office/drawing/2014/main" id="{7D2DE816-988D-419B-9668-2EC0D02DCF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97152" y="1464473"/>
            <a:ext cx="977984" cy="977984"/>
          </a:xfrm>
          <a:prstGeom prst="rect">
            <a:avLst/>
          </a:prstGeom>
        </p:spPr>
      </p:pic>
      <p:pic>
        <p:nvPicPr>
          <p:cNvPr id="10" name="Grafika 9" descr="Kamera wideo z wypełnieniem pełnym">
            <a:extLst>
              <a:ext uri="{FF2B5EF4-FFF2-40B4-BE49-F238E27FC236}">
                <a16:creationId xmlns:a16="http://schemas.microsoft.com/office/drawing/2014/main" id="{7A4AF921-FE64-4DA9-87F9-B88D4B30C8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4416" y="2112264"/>
            <a:ext cx="1170432" cy="1170432"/>
          </a:xfrm>
          <a:prstGeom prst="rect">
            <a:avLst/>
          </a:prstGeom>
        </p:spPr>
      </p:pic>
      <p:pic>
        <p:nvPicPr>
          <p:cNvPr id="12" name="Grafika 11" descr="Samolot z wypełnieniem pełnym">
            <a:extLst>
              <a:ext uri="{FF2B5EF4-FFF2-40B4-BE49-F238E27FC236}">
                <a16:creationId xmlns:a16="http://schemas.microsoft.com/office/drawing/2014/main" id="{E71518D6-0746-4367-95C3-CCAD338EB3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687155">
            <a:off x="8747760" y="2843783"/>
            <a:ext cx="1170432" cy="1170432"/>
          </a:xfrm>
          <a:prstGeom prst="rect">
            <a:avLst/>
          </a:prstGeom>
        </p:spPr>
      </p:pic>
      <p:pic>
        <p:nvPicPr>
          <p:cNvPr id="14" name="Grafika 13" descr="Pieniądze z wypełnieniem pełnym">
            <a:extLst>
              <a:ext uri="{FF2B5EF4-FFF2-40B4-BE49-F238E27FC236}">
                <a16:creationId xmlns:a16="http://schemas.microsoft.com/office/drawing/2014/main" id="{20CA6EBA-5B90-4B6B-8803-C76205377D5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96767" y="3611881"/>
            <a:ext cx="1170431" cy="1170431"/>
          </a:xfrm>
          <a:prstGeom prst="rect">
            <a:avLst/>
          </a:prstGeom>
        </p:spPr>
      </p:pic>
      <p:pic>
        <p:nvPicPr>
          <p:cNvPr id="16" name="Grafika 15" descr="Smartfon z wypełnieniem pełnym">
            <a:extLst>
              <a:ext uri="{FF2B5EF4-FFF2-40B4-BE49-F238E27FC236}">
                <a16:creationId xmlns:a16="http://schemas.microsoft.com/office/drawing/2014/main" id="{685D0445-8D15-4E9A-8D52-51BD920EE7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54365" y="4434843"/>
            <a:ext cx="1115565" cy="1115565"/>
          </a:xfrm>
          <a:prstGeom prst="rect">
            <a:avLst/>
          </a:prstGeom>
        </p:spPr>
      </p:pic>
      <p:pic>
        <p:nvPicPr>
          <p:cNvPr id="18" name="Grafika 17" descr="Euro z wypełnieniem pełnym">
            <a:extLst>
              <a:ext uri="{FF2B5EF4-FFF2-40B4-BE49-F238E27FC236}">
                <a16:creationId xmlns:a16="http://schemas.microsoft.com/office/drawing/2014/main" id="{328522E5-AA27-4CC1-9A63-B1B1EE066D5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174192" y="52852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9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AB5BBD-B64F-4E99-AE46-9EDF37FA71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CCB8A7-F4F1-46ED-9376-94B677115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4BD2E8-EC80-4971-90DC-B6C58F5533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9A9FA6-5DC3-43FE-BA82-82991D545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AC19AD-0CBD-4E54-9B4E-5E3A2DD454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B5CAFD-C0A6-42D1-8C1D-6568A2FC0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7312A4-0B5E-49E2-9791-370BE6C12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2219A6-F4F7-4922-B545-27D1FA34A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F4867F-E5A3-44D5-BF52-33005A049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03B6A8-5C67-49AF-96B5-B39C25D9E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7C8421-BD04-4EB6-90EA-D9128380C9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7B850E-ADB1-44A1-9349-93E2849A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4AA96F-A0DB-45A2-AF91-456FDFB7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3946"/>
            <a:ext cx="10972800" cy="922115"/>
          </a:xfrm>
        </p:spPr>
        <p:txBody>
          <a:bodyPr/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Wyłączenia i ograniczenia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4E3EA8-BA4B-4CB0-83AD-9576834C83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257300" lvl="2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pl-PL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lnSpc>
                <a:spcPct val="107000"/>
              </a:lnSpc>
              <a:buNone/>
            </a:pP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usług komunikacji miejskiej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metropolitalnych, gminnych, powiatowych, powiatowo-gminnych i wojewódzkich przewozów pasażerskich wymogi dostępności mają zastosowanie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jedynie w odniesieniu do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terminali samoobsługowych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 wyjątkiem terminali instalowanych jako zintegrowane części pojazdów samochodowych, statków powietrznych, statków wodnych i taboru kolejowego.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Przepisów ustawy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 stosuje się do stron internetowych i aplikacji mobilnych w zakresie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oraz map interaktywnych, w tym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geoportali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pod warunkiem że w przypadku map interaktywnych i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geoportali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przeznaczonych do zastosowań nawigacyjnych dane teleadresowe i położenie geograficzne prezentowane są w sposób dostępny cyfrowo,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treści, które nie zostały wytworzone na rzecz danego podmiotu gospodarczego lub przez niego nabyte, nie są przez niego finansowane, ani nie znajdują się pod jego kontrolą.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6" name="Grafika 5" descr="Autobus z wypełnieniem pełnym">
            <a:extLst>
              <a:ext uri="{FF2B5EF4-FFF2-40B4-BE49-F238E27FC236}">
                <a16:creationId xmlns:a16="http://schemas.microsoft.com/office/drawing/2014/main" id="{00E8038F-FEEA-45CC-B2CC-AA931D561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416" y="1889619"/>
            <a:ext cx="914400" cy="914400"/>
          </a:xfrm>
          <a:prstGeom prst="rect">
            <a:avLst/>
          </a:prstGeom>
        </p:spPr>
      </p:pic>
      <p:pic>
        <p:nvPicPr>
          <p:cNvPr id="12" name="Grafika 11" descr="Mapa z pinezką z wypełnieniem pełnym">
            <a:extLst>
              <a:ext uri="{FF2B5EF4-FFF2-40B4-BE49-F238E27FC236}">
                <a16:creationId xmlns:a16="http://schemas.microsoft.com/office/drawing/2014/main" id="{64C48776-9D9D-48FE-9FDC-A87C4C7E6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40078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5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6C7ED9-2799-47C5-ABB9-C6A81F58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84" y="270775"/>
            <a:ext cx="10972800" cy="922115"/>
          </a:xfrm>
        </p:spPr>
        <p:txBody>
          <a:bodyPr>
            <a:normAutofit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Zapewnianie dostępności: zasada</a:t>
            </a:r>
          </a:p>
        </p:txBody>
      </p:sp>
      <p:pic>
        <p:nvPicPr>
          <p:cNvPr id="5" name="Symbol zastępczy zawartości 4" descr="Klasa z wypełnieniem pełnym">
            <a:extLst>
              <a:ext uri="{FF2B5EF4-FFF2-40B4-BE49-F238E27FC236}">
                <a16:creationId xmlns:a16="http://schemas.microsoft.com/office/drawing/2014/main" id="{462E04C4-292F-41A3-A4CB-4EFEB3AF5D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7604" y="2454442"/>
            <a:ext cx="3047109" cy="3047109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4E3395-92C6-427B-97F8-EB21B4638471}"/>
              </a:ext>
            </a:extLst>
          </p:cNvPr>
          <p:cNvSpPr txBox="1"/>
          <p:nvPr/>
        </p:nvSpPr>
        <p:spPr>
          <a:xfrm>
            <a:off x="594784" y="1950720"/>
            <a:ext cx="73147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u="sng" dirty="0"/>
              <a:t>WSZYSTKIE</a:t>
            </a:r>
            <a:r>
              <a:rPr lang="pl-PL" sz="3600" dirty="0"/>
              <a:t>  podmioty gospodarcze objęte zakresem ustawy muszą zapewniać, aby były dostarczone </a:t>
            </a:r>
            <a:r>
              <a:rPr lang="pl-PL" sz="3600" b="1" u="sng" dirty="0"/>
              <a:t>WYŁĄCZNIE</a:t>
            </a:r>
            <a:r>
              <a:rPr lang="pl-PL" sz="3600" dirty="0"/>
              <a:t> takie produkty i świadczone </a:t>
            </a:r>
            <a:r>
              <a:rPr lang="pl-PL" sz="3600" b="1" u="sng" dirty="0"/>
              <a:t>WYŁĄCZNIE</a:t>
            </a:r>
            <a:r>
              <a:rPr lang="pl-PL" sz="3600" dirty="0"/>
              <a:t> takie usługi, które spełniają odpowiednie dla nich wymogi dostępności</a:t>
            </a:r>
          </a:p>
        </p:txBody>
      </p:sp>
    </p:spTree>
    <p:extLst>
      <p:ext uri="{BB962C8B-B14F-4D97-AF65-F5344CB8AC3E}">
        <p14:creationId xmlns:p14="http://schemas.microsoft.com/office/powerpoint/2010/main" val="444792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342890-8F44-48A7-9E62-3F2967CC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92" y="270775"/>
            <a:ext cx="10004848" cy="922115"/>
          </a:xfrm>
        </p:spPr>
        <p:txBody>
          <a:bodyPr>
            <a:normAutofit fontScale="90000"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Wyjątki, odstępstwa i klauzule ochronne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6E0CE18-72EB-479E-B02F-42757A2FEAD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09841460"/>
              </p:ext>
            </p:extLst>
          </p:nvPr>
        </p:nvGraphicFramePr>
        <p:xfrm>
          <a:off x="609600" y="1600200"/>
          <a:ext cx="109585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736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56952C-DE9C-4B96-A067-7C7FFEE8E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CF62EC-E39B-4410-A027-CDBFCF287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BB5A24-F234-4C68-A582-0DFEC0F82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F5A7B0-5C88-48AF-AB72-84642EE2B4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D32062-A515-41EA-9781-08F330965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0775"/>
            <a:ext cx="10972800" cy="922115"/>
          </a:xfrm>
        </p:spPr>
        <p:txBody>
          <a:bodyPr>
            <a:normAutofit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Stosowanie wyjątków </a:t>
            </a:r>
          </a:p>
        </p:txBody>
      </p:sp>
      <p:pic>
        <p:nvPicPr>
          <p:cNvPr id="5" name="Symbol zastępczy zawartości 4" descr="Kształt — narożnik organiczny">
            <a:extLst>
              <a:ext uri="{FF2B5EF4-FFF2-40B4-BE49-F238E27FC236}">
                <a16:creationId xmlns:a16="http://schemas.microsoft.com/office/drawing/2014/main" id="{58E621EB-18D8-416A-A4AE-C6F0C3DE7F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5280" y="792480"/>
            <a:ext cx="7437121" cy="4926373"/>
          </a:xfr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FB95335-61DC-4C9A-8046-299EAD6CF689}"/>
              </a:ext>
            </a:extLst>
          </p:cNvPr>
          <p:cNvSpPr txBox="1"/>
          <p:nvPr/>
        </p:nvSpPr>
        <p:spPr>
          <a:xfrm>
            <a:off x="609600" y="1508760"/>
            <a:ext cx="1097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/>
              <a:t>Musi być udokumentowane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/>
              <a:t>Jest poddane nadzorowi rynku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/>
              <a:t>Musi być szczegółowo uzasadnione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F2CD258-E10C-4B0D-9550-3E3137A860F7}"/>
              </a:ext>
            </a:extLst>
          </p:cNvPr>
          <p:cNvSpPr txBox="1"/>
          <p:nvPr/>
        </p:nvSpPr>
        <p:spPr>
          <a:xfrm>
            <a:off x="1005840" y="3948289"/>
            <a:ext cx="6675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Mikroprzedsiębiorstwa świadczące usługi zwolnione są z obowiązku spełniania wymogów dostępności</a:t>
            </a:r>
          </a:p>
        </p:txBody>
      </p:sp>
      <p:pic>
        <p:nvPicPr>
          <p:cNvPr id="4" name="Grafika 3" descr="Wykrzyknik z wypełnieniem pełnym">
            <a:extLst>
              <a:ext uri="{FF2B5EF4-FFF2-40B4-BE49-F238E27FC236}">
                <a16:creationId xmlns:a16="http://schemas.microsoft.com/office/drawing/2014/main" id="{D47F6974-E704-4379-8BE6-71DE9033C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640" y="4112880"/>
            <a:ext cx="914400" cy="914400"/>
          </a:xfrm>
          <a:prstGeom prst="rect">
            <a:avLst/>
          </a:prstGeom>
        </p:spPr>
      </p:pic>
      <p:pic>
        <p:nvPicPr>
          <p:cNvPr id="7" name="Grafika 6" descr="Wykrzyknik z wypełnieniem pełnym">
            <a:extLst>
              <a:ext uri="{FF2B5EF4-FFF2-40B4-BE49-F238E27FC236}">
                <a16:creationId xmlns:a16="http://schemas.microsoft.com/office/drawing/2014/main" id="{E1BCF3F6-B9BA-47C8-A470-D4E6FBE0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23760" y="40621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4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13C9F1-53F2-4608-A5C7-66100AB9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344438"/>
            <a:ext cx="10797116" cy="922115"/>
          </a:xfrm>
        </p:spPr>
        <p:txBody>
          <a:bodyPr>
            <a:normAutofit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Narzędzia zapewniania dostępności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18619D-F32B-4F52-8603-A689C4954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446" y="1600200"/>
            <a:ext cx="8148826" cy="4525963"/>
          </a:xfrm>
        </p:spPr>
        <p:txBody>
          <a:bodyPr>
            <a:normAutofit/>
          </a:bodyPr>
          <a:lstStyle/>
          <a:p>
            <a:pPr lvl="0"/>
            <a:r>
              <a:rPr lang="pl-PL" sz="4000" dirty="0"/>
              <a:t>Skarga do podmiotu gospodarczego </a:t>
            </a:r>
          </a:p>
          <a:p>
            <a:pPr lvl="0"/>
            <a:r>
              <a:rPr lang="pl-PL" sz="4000" dirty="0"/>
              <a:t>Zawiadomienie do organu nadzoru rynku lub Prezesa PFRON </a:t>
            </a:r>
          </a:p>
          <a:p>
            <a:pPr lvl="0"/>
            <a:r>
              <a:rPr lang="pl-PL" sz="4000" dirty="0"/>
              <a:t>Kontrola przez organ nadzoru rynku </a:t>
            </a:r>
          </a:p>
          <a:p>
            <a:pPr lvl="0"/>
            <a:r>
              <a:rPr lang="pl-PL" sz="4000" dirty="0"/>
              <a:t>Możliwość skorzystania z ADR i wystąpienia z powództwem do sądu powszechnego</a:t>
            </a:r>
          </a:p>
        </p:txBody>
      </p:sp>
      <p:pic>
        <p:nvPicPr>
          <p:cNvPr id="5" name="Grafika 4" descr="Szala sprawiedliwości z wypełnieniem pełnym">
            <a:extLst>
              <a:ext uri="{FF2B5EF4-FFF2-40B4-BE49-F238E27FC236}">
                <a16:creationId xmlns:a16="http://schemas.microsoft.com/office/drawing/2014/main" id="{BEB4BD81-37F5-4200-ADCC-FA92A4F7A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2272" y="2504863"/>
            <a:ext cx="2716635" cy="271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0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82AD0-950A-4A3C-8AF8-46EB6B2E4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8" y="270775"/>
            <a:ext cx="10972800" cy="922115"/>
          </a:xfrm>
        </p:spPr>
        <p:txBody>
          <a:bodyPr>
            <a:normAutofit/>
          </a:bodyPr>
          <a:lstStyle/>
          <a:p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Sankcje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8B12F1-EE53-4CB0-8217-E09CFA8C09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588" y="1291773"/>
            <a:ext cx="732117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sz="3600" dirty="0"/>
          </a:p>
          <a:p>
            <a:r>
              <a:rPr lang="pl-PL" sz="3600" b="1" dirty="0"/>
              <a:t>ograniczenie</a:t>
            </a:r>
            <a:r>
              <a:rPr lang="pl-PL" sz="3600" dirty="0"/>
              <a:t> lub </a:t>
            </a:r>
            <a:r>
              <a:rPr lang="pl-PL" sz="3600" b="1" dirty="0"/>
              <a:t>zakazanie udostępniania</a:t>
            </a:r>
            <a:r>
              <a:rPr lang="pl-PL" sz="3600" dirty="0"/>
              <a:t> produktu na rynku lub </a:t>
            </a:r>
            <a:r>
              <a:rPr lang="pl-PL" sz="3600" b="1" dirty="0"/>
              <a:t>wycofanie go z obrotu </a:t>
            </a:r>
          </a:p>
          <a:p>
            <a:r>
              <a:rPr lang="pl-PL" sz="3600" b="1" dirty="0"/>
              <a:t>zawieszenie </a:t>
            </a:r>
            <a:r>
              <a:rPr lang="pl-PL" sz="3600" dirty="0"/>
              <a:t>lub </a:t>
            </a:r>
            <a:r>
              <a:rPr lang="pl-PL" sz="3600" b="1" dirty="0"/>
              <a:t>zaprzestanie oferowania </a:t>
            </a:r>
            <a:r>
              <a:rPr lang="pl-PL" sz="3600" dirty="0"/>
              <a:t>lub</a:t>
            </a:r>
            <a:r>
              <a:rPr lang="pl-PL" sz="3600" b="1" dirty="0"/>
              <a:t> świadczenia </a:t>
            </a:r>
            <a:r>
              <a:rPr lang="pl-PL" sz="3600" dirty="0"/>
              <a:t>usługi</a:t>
            </a:r>
          </a:p>
          <a:p>
            <a:r>
              <a:rPr lang="pl-PL" sz="3600" b="1" dirty="0"/>
              <a:t>nałożenie kary finansowej</a:t>
            </a:r>
          </a:p>
          <a:p>
            <a:pPr marL="0" indent="0">
              <a:buNone/>
            </a:pPr>
            <a:r>
              <a:rPr lang="pl-PL" sz="2600" dirty="0"/>
              <a:t>(10x przeciętnego wynagrodzenia miesięcznego w gospodarce narodowej)</a:t>
            </a:r>
          </a:p>
        </p:txBody>
      </p:sp>
      <p:pic>
        <p:nvPicPr>
          <p:cNvPr id="5" name="Grafika 4" descr="Rozproszenie małych okręgów">
            <a:extLst>
              <a:ext uri="{FF2B5EF4-FFF2-40B4-BE49-F238E27FC236}">
                <a16:creationId xmlns:a16="http://schemas.microsoft.com/office/drawing/2014/main" id="{A66CBD7F-0064-434F-85F5-B3280C253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0" y="1754204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3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8C38EA-7A6E-4EEC-BF21-3BFA20803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0683"/>
            <a:ext cx="10972800" cy="922115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pl-PL" b="1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ystem nadzoru rynku w projekcie ustawy</a:t>
            </a:r>
            <a:endParaRPr lang="pl-PL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45D147-AFA5-42C6-9DE1-FA571E1F26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→"/>
            </a:pP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Prezes Zarządu Państwowego Funduszu Rehabilitacji Osób Niepełnosprawnych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</a:rPr>
              <a:t> N</a:t>
            </a: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astępujące organy nadzoru rynku: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wojewódzcy inspektorzy Inspekcji Handlowej,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Prezes Urzędu Komunikacji Elektronicznej,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Główny Inspektor Transportu Drogowego,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wojewódzcy inspektorzy transportu drogowego,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Prezes Urzędu Transportu Kolejowego,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Prezes Urzędu Lotnictwa Cywilnego,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dyrektorzy urzędów morskich,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dyrektorzy urzędów żeglugi śródlądowej,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Rzecznik Finansowy,</a:t>
            </a:r>
          </a:p>
          <a:p>
            <a:pPr lvl="2">
              <a:buFont typeface="Calibri" panose="020F0502020204030204" pitchFamily="34" charset="0"/>
              <a:buChar char="→"/>
            </a:pP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minister właściwy do spraw informatyzacji w zakresie nadzoru nad zapewnianiem spełniania wymogów dostępności stron internetowych i aplikacji mobilnych wykorzystywanych przez usługodawców do oferowania i świadczenia usług oraz usług handlu elektronicznego;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rgany celne</a:t>
            </a:r>
          </a:p>
          <a:p>
            <a:endParaRPr lang="pl-PL" dirty="0"/>
          </a:p>
        </p:txBody>
      </p:sp>
      <p:pic>
        <p:nvPicPr>
          <p:cNvPr id="17" name="Grafika 16" descr="Żarówka">
            <a:extLst>
              <a:ext uri="{FF2B5EF4-FFF2-40B4-BE49-F238E27FC236}">
                <a16:creationId xmlns:a16="http://schemas.microsoft.com/office/drawing/2014/main" id="{F390EC73-A01D-4D5B-9A63-1280C19FA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8413" y="1312798"/>
            <a:ext cx="3714043" cy="371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7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776769B2-3936-4F19-9138-FE478824FDFB}"/>
              </a:ext>
            </a:extLst>
          </p:cNvPr>
          <p:cNvSpPr/>
          <p:nvPr/>
        </p:nvSpPr>
        <p:spPr>
          <a:xfrm>
            <a:off x="3017565" y="2967335"/>
            <a:ext cx="61568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PRACE NAD USTAWĄ</a:t>
            </a:r>
            <a:endParaRPr lang="pl-PL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80947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03C899-A93E-4F23-9D71-6B62C8DBE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5890"/>
            <a:ext cx="10972800" cy="922115"/>
          </a:xfrm>
        </p:spPr>
        <p:txBody>
          <a:bodyPr>
            <a:normAutofit/>
          </a:bodyPr>
          <a:lstStyle/>
          <a:p>
            <a:r>
              <a:rPr lang="pl-PL" sz="5000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Prekonsultacje</a:t>
            </a:r>
            <a:r>
              <a:rPr lang="pl-PL" sz="5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projektu ustawy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155B2E-38CA-4CE6-BC1E-C54F186298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grudnia 2019 roku konsultowaliśmy założenia i projekt ustawy</a:t>
            </a:r>
            <a:endParaRPr lang="pl-PL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Odbyły się </a:t>
            </a:r>
            <a:r>
              <a:rPr lang="pl-PL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 tury </a:t>
            </a:r>
            <a:r>
              <a:rPr lang="pl-PL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prekonsultacji</a:t>
            </a:r>
            <a:r>
              <a:rPr lang="pl-PL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międzyresortowych</a:t>
            </a:r>
          </a:p>
          <a:p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początku 2020 roku odbywały się </a:t>
            </a:r>
            <a:r>
              <a:rPr lang="pl-PL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prekonsultacje</a:t>
            </a:r>
            <a: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przedsiębiorcami i organizacjami branżowymi, organizacjami społecznymi i ekspertami</a:t>
            </a:r>
          </a:p>
          <a:p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Stałe, aktywne kontakty z 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Komisją Europejską </a:t>
            </a:r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(prawidłowość wdrożenia) – kilkanaście posiedzeń grupy roboczej ds. wdrożenia dyrektywy</a:t>
            </a:r>
            <a:endParaRPr lang="pl-PL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4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0F181C-8680-4BD0-AC20-7F4DDC4E6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9113"/>
            <a:ext cx="10972800" cy="922115"/>
          </a:xfrm>
        </p:spPr>
        <p:txBody>
          <a:bodyPr/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Zakres wdrożenia dyrektywy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668346-D1B3-41FE-A7A4-76ED79ABD1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sz="3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Rozwiązania przyjęte w projekcie ustawy implementują w całości obligatoryjne elementy dyrektywy 2019/882</a:t>
            </a:r>
          </a:p>
          <a:p>
            <a:r>
              <a:rPr lang="pl-PL" sz="3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Odpowiadają na ustanowione w Strategii na rzecz osób z niepełnosprawnościami 2021-2030 priorytety</a:t>
            </a:r>
          </a:p>
          <a:p>
            <a:pPr marL="457200" lvl="1" indent="0">
              <a:buNone/>
            </a:pPr>
            <a:endParaRPr 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pl-PL" sz="3200" dirty="0">
                <a:latin typeface="Calibri" panose="020F0502020204030204" pitchFamily="34" charset="0"/>
                <a:cs typeface="Calibri" panose="020F0502020204030204" pitchFamily="34" charset="0"/>
              </a:rPr>
              <a:t>II 3.6 „Zwiększenie dostępności infrastruktury, produktów i usług o charakterze powszechnym oferowanych przez podmioty gospodarcze”</a:t>
            </a:r>
          </a:p>
        </p:txBody>
      </p:sp>
    </p:spTree>
    <p:extLst>
      <p:ext uri="{BB962C8B-B14F-4D97-AF65-F5344CB8AC3E}">
        <p14:creationId xmlns:p14="http://schemas.microsoft.com/office/powerpoint/2010/main" val="659404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3CC329-FC5D-4973-B380-5A8D9DCE9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92" y="362335"/>
            <a:ext cx="10972800" cy="922115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Środowisko zbudowane w ustawie: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45F6D2-87B4-49AC-A138-946B12BB0D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Usługodawca dokonuje oceny i informuje o dostępności pomieszczeń oraz budynków, w których świadczone są jego usługi, w zakresie: </a:t>
            </a:r>
          </a:p>
          <a:p>
            <a:pPr marL="514350" indent="-514350">
              <a:buAutoNum type="alphaLcParenR"/>
            </a:pPr>
            <a:r>
              <a:rPr lang="pl-PL" dirty="0"/>
              <a:t>korzystania z powiązanych obszarów i pomieszczeń znajdujących się na zewnątrz;</a:t>
            </a:r>
          </a:p>
          <a:p>
            <a:pPr marL="514350" indent="-514350">
              <a:buAutoNum type="alphaLcParenR"/>
            </a:pPr>
            <a:r>
              <a:rPr lang="pl-PL" dirty="0"/>
              <a:t>dostępu do budynków; </a:t>
            </a:r>
          </a:p>
          <a:p>
            <a:pPr marL="514350" indent="-514350">
              <a:buAutoNum type="alphaLcParenR"/>
            </a:pPr>
            <a:r>
              <a:rPr lang="pl-PL" dirty="0"/>
              <a:t>korzystania z wejść; </a:t>
            </a:r>
          </a:p>
          <a:p>
            <a:pPr marL="514350" indent="-514350">
              <a:buAutoNum type="alphaLcParenR"/>
            </a:pPr>
            <a:r>
              <a:rPr lang="pl-PL" dirty="0"/>
              <a:t>poruszania się w przestrzeni poziomej; </a:t>
            </a:r>
          </a:p>
          <a:p>
            <a:pPr marL="514350" indent="-514350">
              <a:buAutoNum type="alphaLcParenR"/>
            </a:pPr>
            <a:r>
              <a:rPr lang="pl-PL" dirty="0"/>
              <a:t>poruszania się w przestrzeni pionowej; </a:t>
            </a:r>
          </a:p>
          <a:p>
            <a:pPr marL="514350" indent="-514350">
              <a:buAutoNum type="alphaLcParenR"/>
            </a:pPr>
            <a:r>
              <a:rPr lang="pl-PL" dirty="0"/>
              <a:t>publicznego korzystania z pomieszczeń;</a:t>
            </a:r>
          </a:p>
          <a:p>
            <a:pPr marL="514350" indent="-514350">
              <a:buAutoNum type="alphaLcParenR"/>
            </a:pPr>
            <a:r>
              <a:rPr lang="pl-PL" dirty="0"/>
              <a:t>korzystania ze sprzętu i urządzeń wykorzystywanych w świadczeniu usług;</a:t>
            </a:r>
          </a:p>
          <a:p>
            <a:pPr marL="514350" indent="-514350">
              <a:buAutoNum type="alphaLcParenR"/>
            </a:pPr>
            <a:r>
              <a:rPr lang="pl-PL" dirty="0"/>
              <a:t>korzystania z toalet i pomieszczeń sanitarnych; </a:t>
            </a:r>
          </a:p>
          <a:p>
            <a:pPr marL="514350" indent="-514350">
              <a:buAutoNum type="alphaLcParenR"/>
            </a:pPr>
            <a:r>
              <a:rPr lang="pl-PL" dirty="0"/>
              <a:t>korzystania z wyjść, dróg ewakuacyjnych i planu działań w sytuacjach wyjątkowych; </a:t>
            </a:r>
          </a:p>
          <a:p>
            <a:pPr marL="514350" indent="-514350">
              <a:buAutoNum type="alphaLcParenR"/>
            </a:pPr>
            <a:r>
              <a:rPr lang="pl-PL" dirty="0"/>
              <a:t>komunikacji i orientacji przez więcej niż jeden kanał sensoryczny; </a:t>
            </a:r>
          </a:p>
          <a:p>
            <a:pPr marL="514350" indent="-514350">
              <a:buAutoNum type="alphaLcParenR"/>
            </a:pPr>
            <a:r>
              <a:rPr lang="pl-PL" dirty="0"/>
              <a:t>korzystania z pomieszczeń i budynków do ich przewidywanego celu; </a:t>
            </a:r>
          </a:p>
          <a:p>
            <a:pPr marL="514350" indent="-514350">
              <a:buAutoNum type="alphaLcParenR"/>
            </a:pPr>
            <a:r>
              <a:rPr lang="pl-PL" dirty="0"/>
              <a:t>ochrony przed zagrożeniami wewnątrz i na zewnątrz budynków.</a:t>
            </a:r>
          </a:p>
        </p:txBody>
      </p:sp>
    </p:spTree>
    <p:extLst>
      <p:ext uri="{BB962C8B-B14F-4D97-AF65-F5344CB8AC3E}">
        <p14:creationId xmlns:p14="http://schemas.microsoft.com/office/powerpoint/2010/main" val="182319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6A3AA4-0FD4-4252-8494-9B98DC5F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0775"/>
            <a:ext cx="10972800" cy="922115"/>
          </a:xfrm>
        </p:spPr>
        <p:txBody>
          <a:bodyPr/>
          <a:lstStyle/>
          <a:p>
            <a:r>
              <a:rPr lang="pl-PL" b="1" dirty="0">
                <a:latin typeface="+mn-lt"/>
              </a:rPr>
              <a:t>Spójny system dostępności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0D1D9C-2072-45D8-ABAD-7E42E17B6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6" y="1602108"/>
            <a:ext cx="10957984" cy="452596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42B3BF9-BC23-4017-AC89-E17557FCFF07}"/>
              </a:ext>
            </a:extLst>
          </p:cNvPr>
          <p:cNvSpPr/>
          <p:nvPr/>
        </p:nvSpPr>
        <p:spPr>
          <a:xfrm>
            <a:off x="401676" y="2244467"/>
            <a:ext cx="780240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Ustawa uzupełnia prawny system dostępności </a:t>
            </a:r>
          </a:p>
          <a:p>
            <a:pPr algn="ctr"/>
            <a:r>
              <a:rPr lang="pl-P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 wprowadza zmiany w innych ustawach </a:t>
            </a:r>
          </a:p>
        </p:txBody>
      </p:sp>
      <p:pic>
        <p:nvPicPr>
          <p:cNvPr id="6" name="Grafika 5" descr="Kobieta na wózku">
            <a:extLst>
              <a:ext uri="{FF2B5EF4-FFF2-40B4-BE49-F238E27FC236}">
                <a16:creationId xmlns:a16="http://schemas.microsoft.com/office/drawing/2014/main" id="{4EAA329F-8F42-4AD8-924B-E984FE8B9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2009" y="3137221"/>
            <a:ext cx="2686050" cy="2990850"/>
          </a:xfrm>
          <a:prstGeom prst="rect">
            <a:avLst/>
          </a:prstGeom>
        </p:spPr>
      </p:pic>
      <p:pic>
        <p:nvPicPr>
          <p:cNvPr id="8" name="Grafika 7" descr="Kobieta z długim włosiem">
            <a:extLst>
              <a:ext uri="{FF2B5EF4-FFF2-40B4-BE49-F238E27FC236}">
                <a16:creationId xmlns:a16="http://schemas.microsoft.com/office/drawing/2014/main" id="{208EABB8-F527-4B56-A87E-7D45CE65D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12059" y="2489378"/>
            <a:ext cx="942975" cy="1047750"/>
          </a:xfrm>
          <a:prstGeom prst="rect">
            <a:avLst/>
          </a:prstGeom>
        </p:spPr>
      </p:pic>
      <p:pic>
        <p:nvPicPr>
          <p:cNvPr id="10" name="Grafika 9" descr="Radosna buźka">
            <a:extLst>
              <a:ext uri="{FF2B5EF4-FFF2-40B4-BE49-F238E27FC236}">
                <a16:creationId xmlns:a16="http://schemas.microsoft.com/office/drawing/2014/main" id="{CBD2AEE4-7003-418F-9B22-BD49F8CFA7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56332" y="2856090"/>
            <a:ext cx="3048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49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0EDE1D-1017-46D1-B5AB-A7A2195C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1058"/>
            <a:ext cx="10972800" cy="922115"/>
          </a:xfrm>
        </p:spPr>
        <p:txBody>
          <a:bodyPr>
            <a:noAutofit/>
          </a:bodyPr>
          <a:lstStyle/>
          <a:p>
            <a:r>
              <a:rPr lang="pl-PL" sz="3200" b="1" kern="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Uwagi zgłoszone w ramach uzgodnień </a:t>
            </a:r>
            <a:br>
              <a:rPr lang="pl-PL" sz="3200" b="1" kern="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b="1" kern="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międzyresortowych, opiniowania i konsultacji publicznych</a:t>
            </a:r>
            <a:endParaRPr lang="pl-PL" sz="3200" b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C67F57-59E1-4785-9E73-7E52DF42ED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r>
              <a:rPr lang="pl-P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WPŁYNĘŁO PONAD 400 UWAG </a:t>
            </a:r>
          </a:p>
        </p:txBody>
      </p:sp>
      <p:pic>
        <p:nvPicPr>
          <p:cNvPr id="5" name="Grafika 4" descr="Tworzenie wykresów i notatek z ołówkiem na papierze">
            <a:extLst>
              <a:ext uri="{FF2B5EF4-FFF2-40B4-BE49-F238E27FC236}">
                <a16:creationId xmlns:a16="http://schemas.microsoft.com/office/drawing/2014/main" id="{2F6C27B0-0930-46DC-9E41-B5AAAD70D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9739" y="3429000"/>
            <a:ext cx="2533883" cy="253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84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F16F53-3083-47E6-BA90-1F953F2D4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2842"/>
            <a:ext cx="10972800" cy="922115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Podmioty, które wzięły udział w </a:t>
            </a: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uzgodnieniach </a:t>
            </a:r>
            <a:b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międzyresortowych, opiniowaniu i konsultacjach publicznych</a:t>
            </a:r>
            <a:endParaRPr lang="pl-PL" b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415289-B72D-4737-8AE5-3713F3EA0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851863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Miedzy innymi: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Przedsiębiorcy i organizacje branżowe: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 tym: Związek Pracodawców Branży Internetowej – IAB, Związek Banków Polskich, Konfederacja Lewiatan, Polska Izba </a:t>
            </a:r>
            <a:r>
              <a:rPr lang="pl-PL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Książki, Polski Związek Niewidomych, Polski Komitet Normalizacyjny)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Organizacje społeczne i eksperci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(Centrum Projektowania Uniwersalnego Politechniki Gdańskiej,</a:t>
            </a:r>
            <a:r>
              <a:rPr lang="pl-PL" sz="2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Fundacja Instytut Rozwoju Regionalnego)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Resorty i urzędy administracji publicznej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542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72332B-48AB-46FB-890F-7670BCF5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7672"/>
            <a:ext cx="10972800" cy="922115"/>
          </a:xfrm>
        </p:spPr>
        <p:txBody>
          <a:bodyPr/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Podsumowanie, co dalej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153782-683A-42E4-87CB-200905F62B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→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Po konsultacjach publicznych, opiniowaniu i uzgodnieniach międzyresortowych projekt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uległ istotnym zmianom 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Zgodnie z regulaminem pracy Rady Ministrów 15 lipca </a:t>
            </a:r>
            <a:r>
              <a:rPr lang="pl-PL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został 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oddany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do ponownych konsultacji, opiniowania i uzgodnień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Font typeface="Calibri" panose="020F0502020204030204" pitchFamily="34" charset="0"/>
              <a:buChar char="→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 rozpatrzeniu uwag, który wpłynęły w ramach II rundy konsultacji, opiniowania i uzgodnień, projekt 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zostanie przekazany na dalszy etap rządowego procesu legislacyjnego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którym są kolejno: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pl-PL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Komitet ds. Cyfryzacji, 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pl-PL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Komitet ds. Europejskich, 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pl-PL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Rada Ministrów </a:t>
            </a:r>
          </a:p>
          <a:p>
            <a:pPr>
              <a:buFont typeface="Calibri" panose="020F0502020204030204" pitchFamily="34" charset="0"/>
              <a:buChar char="→"/>
            </a:pP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 przyjęciu przez RM, projekt zostanie przekazany do Sejmu i Senatu</a:t>
            </a:r>
          </a:p>
          <a:p>
            <a:endParaRPr lang="pl-PL" dirty="0"/>
          </a:p>
        </p:txBody>
      </p:sp>
      <p:pic>
        <p:nvPicPr>
          <p:cNvPr id="5" name="Grafika 4" descr="Połączenia z wypełnieniem pełnym">
            <a:extLst>
              <a:ext uri="{FF2B5EF4-FFF2-40B4-BE49-F238E27FC236}">
                <a16:creationId xmlns:a16="http://schemas.microsoft.com/office/drawing/2014/main" id="{DE76605C-D906-42D5-BE44-D160E1CAA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7754" y="3739661"/>
            <a:ext cx="1781908" cy="178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5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88A4D5-5036-4738-B058-AB97CB5F0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84" y="417079"/>
            <a:ext cx="10972800" cy="922115"/>
          </a:xfrm>
        </p:spPr>
        <p:txBody>
          <a:bodyPr/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DZIĘKUJĘ ZA UWAGĘ!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037D6C-2C49-4D9E-82C2-2576B0A576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3600" dirty="0"/>
              <a:t>Zuzanna Raszkowska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Zastępca Dyrektora Departamentu Spraw Europejskich i Współpracy Międzynarodowej</a:t>
            </a:r>
          </a:p>
          <a:p>
            <a:pPr marL="0" indent="0">
              <a:buNone/>
            </a:pPr>
            <a:r>
              <a:rPr lang="pl-PL" dirty="0"/>
              <a:t>Ministerstwo Funduszy i Polityki Regionalnej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>
                <a:hlinkClick r:id="rId3"/>
              </a:rPr>
              <a:t>Zuzanna.Raszkowska@mfipr.gov.pl</a:t>
            </a:r>
            <a:r>
              <a:rPr lang="pl-PL" dirty="0"/>
              <a:t> </a:t>
            </a:r>
          </a:p>
        </p:txBody>
      </p:sp>
      <p:pic>
        <p:nvPicPr>
          <p:cNvPr id="11" name="Grafika 10" descr="Brushstroke">
            <a:extLst>
              <a:ext uri="{FF2B5EF4-FFF2-40B4-BE49-F238E27FC236}">
                <a16:creationId xmlns:a16="http://schemas.microsoft.com/office/drawing/2014/main" id="{61B674B4-0C6E-47F7-A021-3D8269AFD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0982" y="878136"/>
            <a:ext cx="5596128" cy="3035808"/>
          </a:xfrm>
          <a:prstGeom prst="rect">
            <a:avLst/>
          </a:prstGeom>
        </p:spPr>
      </p:pic>
      <p:pic>
        <p:nvPicPr>
          <p:cNvPr id="13" name="Grafika 12" descr="Zbiór okręgów w różnych rozmiarach i wzorach">
            <a:extLst>
              <a:ext uri="{FF2B5EF4-FFF2-40B4-BE49-F238E27FC236}">
                <a16:creationId xmlns:a16="http://schemas.microsoft.com/office/drawing/2014/main" id="{AA7A3CA4-07B4-4170-A0B5-4D282FC13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12736" y="2881977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0198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2681</TotalTime>
  <Words>1099</Words>
  <Application>Microsoft Office PowerPoint</Application>
  <PresentationFormat>Panoramiczny</PresentationFormat>
  <Paragraphs>172</Paragraphs>
  <Slides>27</Slides>
  <Notes>24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Symbol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Cele dyrektywy (ustawy) </vt:lpstr>
      <vt:lpstr>Kto będzie miał prawa?</vt:lpstr>
      <vt:lpstr>Adresaci zobowiązań</vt:lpstr>
      <vt:lpstr>Obowiązki wynikające z projektu ustawy</vt:lpstr>
      <vt:lpstr> Dostępność produktów </vt:lpstr>
      <vt:lpstr> Dostępność usług </vt:lpstr>
      <vt:lpstr>Wyłączenia i ograniczenia </vt:lpstr>
      <vt:lpstr>Zapewnianie dostępności: zasada</vt:lpstr>
      <vt:lpstr>Wyjątki, odstępstwa i klauzule ochronne </vt:lpstr>
      <vt:lpstr>Stosowanie wyjątków </vt:lpstr>
      <vt:lpstr>Narzędzia zapewniania dostępności </vt:lpstr>
      <vt:lpstr>Sankcje </vt:lpstr>
      <vt:lpstr>System nadzoru rynku w projekcie ustawy</vt:lpstr>
      <vt:lpstr>Prezentacja programu PowerPoint</vt:lpstr>
      <vt:lpstr>Prekonsultacje projektu ustawy </vt:lpstr>
      <vt:lpstr>Zakres wdrożenia dyrektywy</vt:lpstr>
      <vt:lpstr>Środowisko zbudowane w ustawie:</vt:lpstr>
      <vt:lpstr>Spójny system dostępności</vt:lpstr>
      <vt:lpstr>Uwagi zgłoszone w ramach uzgodnień  międzyresortowych, opiniowania i konsultacji publicznych</vt:lpstr>
      <vt:lpstr>Podmioty, które wzięły udział w uzgodnieniach  międzyresortowych, opiniowaniu i konsultacjach publicznych</vt:lpstr>
      <vt:lpstr>Podsumowanie, co dalej</vt:lpstr>
      <vt:lpstr>DZIĘKUJĘ ZA UWAGĘ!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Antczak Zuzanna</dc:creator>
  <cp:lastModifiedBy>Leśnicka Marta</cp:lastModifiedBy>
  <cp:revision>126</cp:revision>
  <dcterms:created xsi:type="dcterms:W3CDTF">2022-07-13T09:51:11Z</dcterms:created>
  <dcterms:modified xsi:type="dcterms:W3CDTF">2022-07-21T06:36:50Z</dcterms:modified>
</cp:coreProperties>
</file>